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4" r:id="rId10"/>
    <p:sldId id="265" r:id="rId11"/>
    <p:sldId id="266" r:id="rId12"/>
    <p:sldId id="267" r:id="rId13"/>
    <p:sldId id="276" r:id="rId14"/>
    <p:sldId id="269" r:id="rId15"/>
    <p:sldId id="270" r:id="rId16"/>
    <p:sldId id="277" r:id="rId17"/>
    <p:sldId id="271" r:id="rId18"/>
    <p:sldId id="281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Ở ĐẦU" id="{2647F4AE-AE05-474F-AFF4-340C084323B2}">
          <p14:sldIdLst>
            <p14:sldId id="257"/>
          </p14:sldIdLst>
        </p14:section>
        <p14:section name="DÀN BÀI" id="{C4169DE6-C3DE-4C4C-9977-C6B200E1FFEC}">
          <p14:sldIdLst>
            <p14:sldId id="258"/>
          </p14:sldIdLst>
        </p14:section>
        <p14:section name="TÍNH CẤP THIẾT" id="{AD31F938-C14A-45D0-BF93-04EE2007A5A6}">
          <p14:sldIdLst>
            <p14:sldId id="259"/>
          </p14:sldIdLst>
        </p14:section>
        <p14:section name="NỘI DUNG &amp; PP" id="{784D3DE9-1D10-42A2-B8AA-76EEBB07BDA5}">
          <p14:sldIdLst>
            <p14:sldId id="260"/>
            <p14:sldId id="261"/>
            <p14:sldId id="262"/>
            <p14:sldId id="263"/>
            <p14:sldId id="280"/>
          </p14:sldIdLst>
        </p14:section>
        <p14:section name="KẾT QUẢ" id="{7DFE88AA-B78E-4B24-B331-B637B3C7C0C4}">
          <p14:sldIdLst>
            <p14:sldId id="264"/>
            <p14:sldId id="265"/>
            <p14:sldId id="266"/>
            <p14:sldId id="267"/>
            <p14:sldId id="276"/>
            <p14:sldId id="269"/>
            <p14:sldId id="270"/>
            <p14:sldId id="277"/>
            <p14:sldId id="271"/>
            <p14:sldId id="281"/>
          </p14:sldIdLst>
        </p14:section>
        <p14:section name="KẾT LUẬN" id="{46FDC7C4-D75F-41C4-9CF5-AC4918BD5316}">
          <p14:sldIdLst>
            <p14:sldId id="273"/>
          </p14:sldIdLst>
        </p14:section>
        <p14:section name="KIẾN NGHỊ" id="{AACA7BD9-88C6-4459-9483-402267A1EAF8}">
          <p14:sldIdLst>
            <p14:sldId id="274"/>
          </p14:sldIdLst>
        </p14:section>
        <p14:section name="CAM ON" id="{43BA2A3A-0C29-4F76-9F95-A7220844C2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C9A"/>
    <a:srgbClr val="FDB08D"/>
    <a:srgbClr val="E9651B"/>
    <a:srgbClr val="FF0066"/>
    <a:srgbClr val="E0F797"/>
    <a:srgbClr val="9CC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file%20bt\kh&#243;a%20lu&#7853;n\Book1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94779338728303"/>
          <c:y val="5.6473783854041962E-2"/>
          <c:w val="0.64647036652246792"/>
          <c:h val="0.78917695911518382"/>
        </c:manualLayout>
      </c:layout>
      <c:lineChart>
        <c:grouping val="standard"/>
        <c:varyColors val="0"/>
        <c:ser>
          <c:idx val="0"/>
          <c:order val="0"/>
          <c:tx>
            <c:v>85</c:v>
          </c:tx>
          <c:spPr>
            <a:ln w="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diamond"/>
            <c:size val="7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Sheet1!$A$19:$A$28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</c:numCache>
            </c:numRef>
          </c:cat>
          <c:val>
            <c:numRef>
              <c:f>Sheet1!$O$19:$O$28</c:f>
              <c:numCache>
                <c:formatCode>0.00</c:formatCode>
                <c:ptCount val="10"/>
                <c:pt idx="0">
                  <c:v>197.97377830750889</c:v>
                </c:pt>
                <c:pt idx="1">
                  <c:v>109.42677734749719</c:v>
                </c:pt>
                <c:pt idx="2">
                  <c:v>72.785489080362524</c:v>
                </c:pt>
                <c:pt idx="3">
                  <c:v>51.523587721612394</c:v>
                </c:pt>
                <c:pt idx="4">
                  <c:v>31.836208362020937</c:v>
                </c:pt>
                <c:pt idx="5">
                  <c:v>24.697541232118351</c:v>
                </c:pt>
                <c:pt idx="6">
                  <c:v>18.983350763787968</c:v>
                </c:pt>
                <c:pt idx="7">
                  <c:v>15.24186619337892</c:v>
                </c:pt>
                <c:pt idx="8">
                  <c:v>12.921302296772689</c:v>
                </c:pt>
                <c:pt idx="9">
                  <c:v>10.007755756768434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B9-4938-8E06-706F202D7FA5}"/>
            </c:ext>
          </c:extLst>
        </c:ser>
        <c:ser>
          <c:idx val="1"/>
          <c:order val="1"/>
          <c:tx>
            <c:v>90</c:v>
          </c:tx>
          <c:spPr>
            <a:ln w="0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Sheet1!$A$19:$A$28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</c:numCache>
            </c:numRef>
          </c:cat>
          <c:val>
            <c:numRef>
              <c:f>Sheet1!$P$19:$P$28</c:f>
              <c:numCache>
                <c:formatCode>0.00</c:formatCode>
                <c:ptCount val="10"/>
                <c:pt idx="0">
                  <c:v>197.97377830750889</c:v>
                </c:pt>
                <c:pt idx="1">
                  <c:v>79.385238636588312</c:v>
                </c:pt>
                <c:pt idx="2">
                  <c:v>49.866720880646646</c:v>
                </c:pt>
                <c:pt idx="3">
                  <c:v>34.960597776103093</c:v>
                </c:pt>
                <c:pt idx="4">
                  <c:v>25.60570702165279</c:v>
                </c:pt>
                <c:pt idx="5">
                  <c:v>20.38132298184458</c:v>
                </c:pt>
                <c:pt idx="6">
                  <c:v>15.311772925435967</c:v>
                </c:pt>
                <c:pt idx="7">
                  <c:v>12.019625775391882</c:v>
                </c:pt>
                <c:pt idx="8">
                  <c:v>8.8770550214745239</c:v>
                </c:pt>
                <c:pt idx="9">
                  <c:v>7.324016709300075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B9-4938-8E06-706F202D7FA5}"/>
            </c:ext>
          </c:extLst>
        </c:ser>
        <c:ser>
          <c:idx val="2"/>
          <c:order val="2"/>
          <c:tx>
            <c:v>95</c:v>
          </c:tx>
          <c:spPr>
            <a:ln w="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Sheet1!$A$19:$A$28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</c:numCache>
            </c:numRef>
          </c:cat>
          <c:val>
            <c:numRef>
              <c:f>Sheet1!$Q$19:$Q$28</c:f>
              <c:numCache>
                <c:formatCode>0.00</c:formatCode>
                <c:ptCount val="10"/>
                <c:pt idx="0">
                  <c:v>197.97377830750901</c:v>
                </c:pt>
                <c:pt idx="1">
                  <c:v>65.700891204624284</c:v>
                </c:pt>
                <c:pt idx="2">
                  <c:v>38.992307461878312</c:v>
                </c:pt>
                <c:pt idx="3">
                  <c:v>26.197496143565957</c:v>
                </c:pt>
                <c:pt idx="4">
                  <c:v>18.545668477127265</c:v>
                </c:pt>
                <c:pt idx="5">
                  <c:v>14.150384835907252</c:v>
                </c:pt>
                <c:pt idx="6">
                  <c:v>11.954418192264948</c:v>
                </c:pt>
                <c:pt idx="7">
                  <c:v>10.167194728742684</c:v>
                </c:pt>
                <c:pt idx="8">
                  <c:v>8.253400223649157</c:v>
                </c:pt>
                <c:pt idx="9">
                  <c:v>5.6503655768545187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B9-4938-8E06-706F202D7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144768"/>
        <c:axId val="116151424"/>
      </c:lineChart>
      <c:catAx>
        <c:axId val="116144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18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gian (phút)</a:t>
                </a:r>
                <a:endParaRPr lang="en-US" sz="1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6560730930872487"/>
              <c:y val="0.92602146336641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51424"/>
        <c:crosses val="autoZero"/>
        <c:auto val="0"/>
        <c:lblAlgn val="ctr"/>
        <c:lblOffset val="100"/>
        <c:tickLblSkip val="1"/>
        <c:noMultiLvlLbl val="0"/>
      </c:catAx>
      <c:valAx>
        <c:axId val="116151424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ẩm (%) theo CBK</a:t>
                </a:r>
                <a:endParaRPr lang="en-US" sz="1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8.2781320597194064E-2"/>
              <c:y val="0.26935405393387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44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96057219251201"/>
          <c:y val="0.1027597353883123"/>
          <c:w val="0.13475935828877006"/>
          <c:h val="0.30591648511645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1046D-FDC7-4091-9E4C-DED99FAC1A3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4AF98-2E79-4A7D-A4D3-A4F154C8B733}">
      <dgm:prSet phldrT="[Text]" custT="1"/>
      <dgm:spPr/>
      <dgm:t>
        <a:bodyPr/>
        <a:lstStyle/>
        <a:p>
          <a:r>
            <a:rPr lang="en-US" sz="3200"/>
            <a:t>1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9D706-799E-4D21-A7EE-060966C16FA1}" type="parTrans" cxnId="{36866CB0-C606-49E7-A0B4-0624FD8D707B}">
      <dgm:prSet/>
      <dgm:spPr/>
      <dgm:t>
        <a:bodyPr/>
        <a:lstStyle/>
        <a:p>
          <a:endParaRPr lang="en-US"/>
        </a:p>
      </dgm:t>
    </dgm:pt>
    <dgm:pt modelId="{35265F24-7D38-463A-919A-F3D2BB2C82BF}" type="sibTrans" cxnId="{36866CB0-C606-49E7-A0B4-0624FD8D707B}">
      <dgm:prSet/>
      <dgm:spPr/>
      <dgm:t>
        <a:bodyPr/>
        <a:lstStyle/>
        <a:p>
          <a:endParaRPr lang="en-US"/>
        </a:p>
      </dgm:t>
    </dgm:pt>
    <dgm:pt modelId="{F7534E0F-36D5-48C2-A9F2-081D36BF876E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Đặt vấn đề</a:t>
          </a:r>
        </a:p>
      </dgm:t>
    </dgm:pt>
    <dgm:pt modelId="{A42CBA64-1864-451B-9BCB-9EFC20CC2774}" type="parTrans" cxnId="{A6D25427-54ED-4F57-8DC5-9D73DB75A55F}">
      <dgm:prSet/>
      <dgm:spPr/>
      <dgm:t>
        <a:bodyPr/>
        <a:lstStyle/>
        <a:p>
          <a:endParaRPr lang="en-US"/>
        </a:p>
      </dgm:t>
    </dgm:pt>
    <dgm:pt modelId="{A73A990F-B32B-44BB-B64E-1BCA7F2B683C}" type="sibTrans" cxnId="{A6D25427-54ED-4F57-8DC5-9D73DB75A55F}">
      <dgm:prSet/>
      <dgm:spPr/>
      <dgm:t>
        <a:bodyPr/>
        <a:lstStyle/>
        <a:p>
          <a:endParaRPr lang="en-US"/>
        </a:p>
      </dgm:t>
    </dgm:pt>
    <dgm:pt modelId="{19691103-E4B2-40D7-A869-ACAC0BEBA740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CEE26856-688A-4490-848A-668A326CD2EC}" type="parTrans" cxnId="{DAD58002-047D-425C-B33D-EE1B145087C6}">
      <dgm:prSet/>
      <dgm:spPr/>
      <dgm:t>
        <a:bodyPr/>
        <a:lstStyle/>
        <a:p>
          <a:endParaRPr lang="en-US"/>
        </a:p>
      </dgm:t>
    </dgm:pt>
    <dgm:pt modelId="{4C18E22A-DCD1-4D82-91D4-91E8F2222201}" type="sibTrans" cxnId="{DAD58002-047D-425C-B33D-EE1B145087C6}">
      <dgm:prSet/>
      <dgm:spPr/>
      <dgm:t>
        <a:bodyPr/>
        <a:lstStyle/>
        <a:p>
          <a:endParaRPr lang="en-US"/>
        </a:p>
      </dgm:t>
    </dgm:pt>
    <dgm:pt modelId="{05CAF16C-1D76-4349-BC7D-FF758FC2C18E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Nội dung và phương pháp</a:t>
          </a:r>
        </a:p>
      </dgm:t>
    </dgm:pt>
    <dgm:pt modelId="{1BA6591A-418F-429A-B44C-923CA4F02919}" type="parTrans" cxnId="{AF80E4CB-2251-4551-A52D-6EA9D212C970}">
      <dgm:prSet/>
      <dgm:spPr/>
      <dgm:t>
        <a:bodyPr/>
        <a:lstStyle/>
        <a:p>
          <a:endParaRPr lang="en-US"/>
        </a:p>
      </dgm:t>
    </dgm:pt>
    <dgm:pt modelId="{3B6DDD68-C1DA-40B7-B730-02DE4DC6F18A}" type="sibTrans" cxnId="{AF80E4CB-2251-4551-A52D-6EA9D212C970}">
      <dgm:prSet/>
      <dgm:spPr/>
      <dgm:t>
        <a:bodyPr/>
        <a:lstStyle/>
        <a:p>
          <a:endParaRPr lang="en-US"/>
        </a:p>
      </dgm:t>
    </dgm:pt>
    <dgm:pt modelId="{1AEFE169-6002-4BEF-835E-6856DEF87EBD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70B4ABD1-332F-4139-93CF-E1C4FB1B1763}" type="parTrans" cxnId="{0A497D05-C631-4DF3-9D9C-C4F57E0958E5}">
      <dgm:prSet/>
      <dgm:spPr/>
      <dgm:t>
        <a:bodyPr/>
        <a:lstStyle/>
        <a:p>
          <a:endParaRPr lang="en-US"/>
        </a:p>
      </dgm:t>
    </dgm:pt>
    <dgm:pt modelId="{6400A083-D31C-4E94-A69A-D180E6EC600F}" type="sibTrans" cxnId="{0A497D05-C631-4DF3-9D9C-C4F57E0958E5}">
      <dgm:prSet/>
      <dgm:spPr/>
      <dgm:t>
        <a:bodyPr/>
        <a:lstStyle/>
        <a:p>
          <a:endParaRPr lang="en-US"/>
        </a:p>
      </dgm:t>
    </dgm:pt>
    <dgm:pt modelId="{F5B234B3-D949-4915-A1F8-FEA28FB21FA8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Kết luận</a:t>
          </a:r>
        </a:p>
      </dgm:t>
    </dgm:pt>
    <dgm:pt modelId="{AD17D144-950B-4148-95EC-3B3E74C4BBEA}" type="parTrans" cxnId="{5D453026-BFD4-4CD1-9CA5-F4A6D84B7F46}">
      <dgm:prSet/>
      <dgm:spPr/>
      <dgm:t>
        <a:bodyPr/>
        <a:lstStyle/>
        <a:p>
          <a:endParaRPr lang="en-US"/>
        </a:p>
      </dgm:t>
    </dgm:pt>
    <dgm:pt modelId="{FE188D5C-1735-4A7B-BCD5-4C7035CD7720}" type="sibTrans" cxnId="{5D453026-BFD4-4CD1-9CA5-F4A6D84B7F46}">
      <dgm:prSet/>
      <dgm:spPr/>
      <dgm:t>
        <a:bodyPr/>
        <a:lstStyle/>
        <a:p>
          <a:endParaRPr lang="en-US"/>
        </a:p>
      </dgm:t>
    </dgm:pt>
    <dgm:pt modelId="{96BD056E-6805-4EBB-895B-4970C3491A3A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15AF258D-917D-4A39-9E4F-50CE0E6FE56D}" type="parTrans" cxnId="{208B6EB4-3EDE-44CE-ADDF-9C7916821373}">
      <dgm:prSet/>
      <dgm:spPr/>
      <dgm:t>
        <a:bodyPr/>
        <a:lstStyle/>
        <a:p>
          <a:endParaRPr lang="en-US"/>
        </a:p>
      </dgm:t>
    </dgm:pt>
    <dgm:pt modelId="{DE4A4E31-53BB-4782-B1DE-271EC1F7A202}" type="sibTrans" cxnId="{208B6EB4-3EDE-44CE-ADDF-9C7916821373}">
      <dgm:prSet/>
      <dgm:spPr/>
      <dgm:t>
        <a:bodyPr/>
        <a:lstStyle/>
        <a:p>
          <a:endParaRPr lang="en-US"/>
        </a:p>
      </dgm:t>
    </dgm:pt>
    <dgm:pt modelId="{DCDA06A3-54A9-4BDF-A5B6-B7D50F07881C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C6685F7F-4049-4AAE-AF91-3E3EAF25480A}" type="parTrans" cxnId="{153A47D1-B979-40DC-99EA-F1C2DBA3BD13}">
      <dgm:prSet/>
      <dgm:spPr/>
      <dgm:t>
        <a:bodyPr/>
        <a:lstStyle/>
        <a:p>
          <a:endParaRPr lang="en-US"/>
        </a:p>
      </dgm:t>
    </dgm:pt>
    <dgm:pt modelId="{112FBB7E-F729-47DA-9C33-B129C91D6B8E}" type="sibTrans" cxnId="{153A47D1-B979-40DC-99EA-F1C2DBA3BD13}">
      <dgm:prSet/>
      <dgm:spPr/>
      <dgm:t>
        <a:bodyPr/>
        <a:lstStyle/>
        <a:p>
          <a:endParaRPr lang="en-US"/>
        </a:p>
      </dgm:t>
    </dgm:pt>
    <dgm:pt modelId="{FBCA1D37-3078-4C11-837D-BD4B60222F32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Kiến nghị</a:t>
          </a:r>
        </a:p>
      </dgm:t>
    </dgm:pt>
    <dgm:pt modelId="{55BDE97F-26BB-41C1-B581-C28390B3BA26}" type="parTrans" cxnId="{13BCD69F-997F-4A29-9404-600320D2D199}">
      <dgm:prSet/>
      <dgm:spPr/>
      <dgm:t>
        <a:bodyPr/>
        <a:lstStyle/>
        <a:p>
          <a:endParaRPr lang="en-US"/>
        </a:p>
      </dgm:t>
    </dgm:pt>
    <dgm:pt modelId="{CAEE69F0-A84A-4E5B-9ED5-BEF1FA633DE3}" type="sibTrans" cxnId="{13BCD69F-997F-4A29-9404-600320D2D199}">
      <dgm:prSet/>
      <dgm:spPr/>
      <dgm:t>
        <a:bodyPr/>
        <a:lstStyle/>
        <a:p>
          <a:endParaRPr lang="en-US"/>
        </a:p>
      </dgm:t>
    </dgm:pt>
    <dgm:pt modelId="{36F9D2C0-38A9-4B4B-B96E-61C0FCBEB2C8}">
      <dgm:prSet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Kết quả nghiên cứu</a:t>
          </a:r>
        </a:p>
      </dgm:t>
    </dgm:pt>
    <dgm:pt modelId="{826160D6-2853-464A-87AC-D6470E6333F3}" type="parTrans" cxnId="{5CB4038E-187A-44B7-AC48-3AF1AF73AB2B}">
      <dgm:prSet/>
      <dgm:spPr/>
      <dgm:t>
        <a:bodyPr/>
        <a:lstStyle/>
        <a:p>
          <a:endParaRPr lang="en-US"/>
        </a:p>
      </dgm:t>
    </dgm:pt>
    <dgm:pt modelId="{59F7DD7D-E9E8-4273-A672-D0B9351C1305}" type="sibTrans" cxnId="{5CB4038E-187A-44B7-AC48-3AF1AF73AB2B}">
      <dgm:prSet/>
      <dgm:spPr/>
      <dgm:t>
        <a:bodyPr/>
        <a:lstStyle/>
        <a:p>
          <a:endParaRPr lang="en-US"/>
        </a:p>
      </dgm:t>
    </dgm:pt>
    <dgm:pt modelId="{98FD0FE2-C339-40EF-BF69-81B0F23E6D09}" type="pres">
      <dgm:prSet presAssocID="{FBB1046D-FDC7-4091-9E4C-DED99FAC1A38}" presName="linearFlow" presStyleCnt="0">
        <dgm:presLayoutVars>
          <dgm:dir/>
          <dgm:animLvl val="lvl"/>
          <dgm:resizeHandles val="exact"/>
        </dgm:presLayoutVars>
      </dgm:prSet>
      <dgm:spPr/>
    </dgm:pt>
    <dgm:pt modelId="{0A12DCD8-481D-4DA8-9194-81FF03EDED9F}" type="pres">
      <dgm:prSet presAssocID="{F9A4AF98-2E79-4A7D-A4D3-A4F154C8B733}" presName="composite" presStyleCnt="0"/>
      <dgm:spPr/>
    </dgm:pt>
    <dgm:pt modelId="{D4216A72-D8BC-4561-ABD6-D3E75039EC0D}" type="pres">
      <dgm:prSet presAssocID="{F9A4AF98-2E79-4A7D-A4D3-A4F154C8B73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FD02C71-7ABE-4DC6-A1EA-C5D329FC84C4}" type="pres">
      <dgm:prSet presAssocID="{F9A4AF98-2E79-4A7D-A4D3-A4F154C8B733}" presName="descendantText" presStyleLbl="alignAcc1" presStyleIdx="0" presStyleCnt="5">
        <dgm:presLayoutVars>
          <dgm:bulletEnabled val="1"/>
        </dgm:presLayoutVars>
      </dgm:prSet>
      <dgm:spPr/>
    </dgm:pt>
    <dgm:pt modelId="{D9920230-843D-45EE-93A2-C3F59AC1F576}" type="pres">
      <dgm:prSet presAssocID="{35265F24-7D38-463A-919A-F3D2BB2C82BF}" presName="sp" presStyleCnt="0"/>
      <dgm:spPr/>
    </dgm:pt>
    <dgm:pt modelId="{1A13676D-25D3-47F8-8042-514F924ABA26}" type="pres">
      <dgm:prSet presAssocID="{19691103-E4B2-40D7-A869-ACAC0BEBA740}" presName="composite" presStyleCnt="0"/>
      <dgm:spPr/>
    </dgm:pt>
    <dgm:pt modelId="{1BC043A3-66FD-46D9-8C1C-F71CEB33365B}" type="pres">
      <dgm:prSet presAssocID="{19691103-E4B2-40D7-A869-ACAC0BEBA74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C3FC671-AC4B-4A45-9E6D-AAD8F1A38C96}" type="pres">
      <dgm:prSet presAssocID="{19691103-E4B2-40D7-A869-ACAC0BEBA740}" presName="descendantText" presStyleLbl="alignAcc1" presStyleIdx="1" presStyleCnt="5">
        <dgm:presLayoutVars>
          <dgm:bulletEnabled val="1"/>
        </dgm:presLayoutVars>
      </dgm:prSet>
      <dgm:spPr/>
    </dgm:pt>
    <dgm:pt modelId="{F3A00977-F30C-474F-9769-2075A4F817A9}" type="pres">
      <dgm:prSet presAssocID="{4C18E22A-DCD1-4D82-91D4-91E8F2222201}" presName="sp" presStyleCnt="0"/>
      <dgm:spPr/>
    </dgm:pt>
    <dgm:pt modelId="{CFD689BE-0E7B-4819-BA11-28E1899342FC}" type="pres">
      <dgm:prSet presAssocID="{1AEFE169-6002-4BEF-835E-6856DEF87EBD}" presName="composite" presStyleCnt="0"/>
      <dgm:spPr/>
    </dgm:pt>
    <dgm:pt modelId="{BBB947B4-C5D1-4DC2-A906-F5D8AB7E94DA}" type="pres">
      <dgm:prSet presAssocID="{1AEFE169-6002-4BEF-835E-6856DEF87EB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0EACC25-33FE-413B-A72C-1FC64DCB73DD}" type="pres">
      <dgm:prSet presAssocID="{1AEFE169-6002-4BEF-835E-6856DEF87EBD}" presName="descendantText" presStyleLbl="alignAcc1" presStyleIdx="2" presStyleCnt="5">
        <dgm:presLayoutVars>
          <dgm:bulletEnabled val="1"/>
        </dgm:presLayoutVars>
      </dgm:prSet>
      <dgm:spPr/>
    </dgm:pt>
    <dgm:pt modelId="{5B255C7F-0B57-4C1C-B05C-BF33A1A0A9E7}" type="pres">
      <dgm:prSet presAssocID="{6400A083-D31C-4E94-A69A-D180E6EC600F}" presName="sp" presStyleCnt="0"/>
      <dgm:spPr/>
    </dgm:pt>
    <dgm:pt modelId="{685598C6-6137-4222-9FDC-879D94C45FA6}" type="pres">
      <dgm:prSet presAssocID="{DCDA06A3-54A9-4BDF-A5B6-B7D50F07881C}" presName="composite" presStyleCnt="0"/>
      <dgm:spPr/>
    </dgm:pt>
    <dgm:pt modelId="{B389BF88-4CA1-4ADC-BF6A-8BCD0968318A}" type="pres">
      <dgm:prSet presAssocID="{DCDA06A3-54A9-4BDF-A5B6-B7D50F07881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00150F9-D2A9-4856-BF87-4DC10DB1279F}" type="pres">
      <dgm:prSet presAssocID="{DCDA06A3-54A9-4BDF-A5B6-B7D50F07881C}" presName="descendantText" presStyleLbl="alignAcc1" presStyleIdx="3" presStyleCnt="5" custLinFactNeighborX="0" custLinFactNeighborY="-5030">
        <dgm:presLayoutVars>
          <dgm:bulletEnabled val="1"/>
        </dgm:presLayoutVars>
      </dgm:prSet>
      <dgm:spPr/>
    </dgm:pt>
    <dgm:pt modelId="{ED5735D1-7D8C-4753-9B16-7A5114C97260}" type="pres">
      <dgm:prSet presAssocID="{112FBB7E-F729-47DA-9C33-B129C91D6B8E}" presName="sp" presStyleCnt="0"/>
      <dgm:spPr/>
    </dgm:pt>
    <dgm:pt modelId="{9C132587-5831-4C47-9572-FAB2971DF8D4}" type="pres">
      <dgm:prSet presAssocID="{96BD056E-6805-4EBB-895B-4970C3491A3A}" presName="composite" presStyleCnt="0"/>
      <dgm:spPr/>
    </dgm:pt>
    <dgm:pt modelId="{C15EC45B-1957-4B6C-BE93-63BF31A98052}" type="pres">
      <dgm:prSet presAssocID="{96BD056E-6805-4EBB-895B-4970C3491A3A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096A7C2-051C-4AD8-8A60-06D3C81BCEEA}" type="pres">
      <dgm:prSet presAssocID="{96BD056E-6805-4EBB-895B-4970C3491A3A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AD58002-047D-425C-B33D-EE1B145087C6}" srcId="{FBB1046D-FDC7-4091-9E4C-DED99FAC1A38}" destId="{19691103-E4B2-40D7-A869-ACAC0BEBA740}" srcOrd="1" destOrd="0" parTransId="{CEE26856-688A-4490-848A-668A326CD2EC}" sibTransId="{4C18E22A-DCD1-4D82-91D4-91E8F2222201}"/>
    <dgm:cxn modelId="{058EA104-57B5-4D2A-917A-6B87CD0C187D}" type="presOf" srcId="{05CAF16C-1D76-4349-BC7D-FF758FC2C18E}" destId="{4C3FC671-AC4B-4A45-9E6D-AAD8F1A38C96}" srcOrd="0" destOrd="0" presId="urn:microsoft.com/office/officeart/2005/8/layout/chevron2"/>
    <dgm:cxn modelId="{0A497D05-C631-4DF3-9D9C-C4F57E0958E5}" srcId="{FBB1046D-FDC7-4091-9E4C-DED99FAC1A38}" destId="{1AEFE169-6002-4BEF-835E-6856DEF87EBD}" srcOrd="2" destOrd="0" parTransId="{70B4ABD1-332F-4139-93CF-E1C4FB1B1763}" sibTransId="{6400A083-D31C-4E94-A69A-D180E6EC600F}"/>
    <dgm:cxn modelId="{54592214-95F1-4A29-BD68-85520BD4AAE5}" type="presOf" srcId="{F7534E0F-36D5-48C2-A9F2-081D36BF876E}" destId="{7FD02C71-7ABE-4DC6-A1EA-C5D329FC84C4}" srcOrd="0" destOrd="0" presId="urn:microsoft.com/office/officeart/2005/8/layout/chevron2"/>
    <dgm:cxn modelId="{5D453026-BFD4-4CD1-9CA5-F4A6D84B7F46}" srcId="{DCDA06A3-54A9-4BDF-A5B6-B7D50F07881C}" destId="{F5B234B3-D949-4915-A1F8-FEA28FB21FA8}" srcOrd="0" destOrd="0" parTransId="{AD17D144-950B-4148-95EC-3B3E74C4BBEA}" sibTransId="{FE188D5C-1735-4A7B-BCD5-4C7035CD7720}"/>
    <dgm:cxn modelId="{A6D25427-54ED-4F57-8DC5-9D73DB75A55F}" srcId="{F9A4AF98-2E79-4A7D-A4D3-A4F154C8B733}" destId="{F7534E0F-36D5-48C2-A9F2-081D36BF876E}" srcOrd="0" destOrd="0" parTransId="{A42CBA64-1864-451B-9BCB-9EFC20CC2774}" sibTransId="{A73A990F-B32B-44BB-B64E-1BCA7F2B683C}"/>
    <dgm:cxn modelId="{2E6B4731-65B6-4B3D-B351-5F2B82DCC27E}" type="presOf" srcId="{FBCA1D37-3078-4C11-837D-BD4B60222F32}" destId="{8096A7C2-051C-4AD8-8A60-06D3C81BCEEA}" srcOrd="0" destOrd="0" presId="urn:microsoft.com/office/officeart/2005/8/layout/chevron2"/>
    <dgm:cxn modelId="{FE27593B-7CD1-457B-A428-A16C8A589C91}" type="presOf" srcId="{1AEFE169-6002-4BEF-835E-6856DEF87EBD}" destId="{BBB947B4-C5D1-4DC2-A906-F5D8AB7E94DA}" srcOrd="0" destOrd="0" presId="urn:microsoft.com/office/officeart/2005/8/layout/chevron2"/>
    <dgm:cxn modelId="{87DB8C3B-3998-430B-81DD-6C8C72BD5791}" type="presOf" srcId="{F5B234B3-D949-4915-A1F8-FEA28FB21FA8}" destId="{C00150F9-D2A9-4856-BF87-4DC10DB1279F}" srcOrd="0" destOrd="0" presId="urn:microsoft.com/office/officeart/2005/8/layout/chevron2"/>
    <dgm:cxn modelId="{91E74142-D757-41C5-8F4E-54184EAD229E}" type="presOf" srcId="{36F9D2C0-38A9-4B4B-B96E-61C0FCBEB2C8}" destId="{60EACC25-33FE-413B-A72C-1FC64DCB73DD}" srcOrd="0" destOrd="0" presId="urn:microsoft.com/office/officeart/2005/8/layout/chevron2"/>
    <dgm:cxn modelId="{55772345-3B35-4E8C-B37A-0FCD56585BD3}" type="presOf" srcId="{DCDA06A3-54A9-4BDF-A5B6-B7D50F07881C}" destId="{B389BF88-4CA1-4ADC-BF6A-8BCD0968318A}" srcOrd="0" destOrd="0" presId="urn:microsoft.com/office/officeart/2005/8/layout/chevron2"/>
    <dgm:cxn modelId="{7EE9A06D-7D33-4707-B023-9BDAAE488FFA}" type="presOf" srcId="{19691103-E4B2-40D7-A869-ACAC0BEBA740}" destId="{1BC043A3-66FD-46D9-8C1C-F71CEB33365B}" srcOrd="0" destOrd="0" presId="urn:microsoft.com/office/officeart/2005/8/layout/chevron2"/>
    <dgm:cxn modelId="{5CB4038E-187A-44B7-AC48-3AF1AF73AB2B}" srcId="{1AEFE169-6002-4BEF-835E-6856DEF87EBD}" destId="{36F9D2C0-38A9-4B4B-B96E-61C0FCBEB2C8}" srcOrd="0" destOrd="0" parTransId="{826160D6-2853-464A-87AC-D6470E6333F3}" sibTransId="{59F7DD7D-E9E8-4273-A672-D0B9351C1305}"/>
    <dgm:cxn modelId="{13BCD69F-997F-4A29-9404-600320D2D199}" srcId="{96BD056E-6805-4EBB-895B-4970C3491A3A}" destId="{FBCA1D37-3078-4C11-837D-BD4B60222F32}" srcOrd="0" destOrd="0" parTransId="{55BDE97F-26BB-41C1-B581-C28390B3BA26}" sibTransId="{CAEE69F0-A84A-4E5B-9ED5-BEF1FA633DE3}"/>
    <dgm:cxn modelId="{C3FCCCA4-2A6D-4A43-B68F-5D5434A522FB}" type="presOf" srcId="{96BD056E-6805-4EBB-895B-4970C3491A3A}" destId="{C15EC45B-1957-4B6C-BE93-63BF31A98052}" srcOrd="0" destOrd="0" presId="urn:microsoft.com/office/officeart/2005/8/layout/chevron2"/>
    <dgm:cxn modelId="{36866CB0-C606-49E7-A0B4-0624FD8D707B}" srcId="{FBB1046D-FDC7-4091-9E4C-DED99FAC1A38}" destId="{F9A4AF98-2E79-4A7D-A4D3-A4F154C8B733}" srcOrd="0" destOrd="0" parTransId="{8CA9D706-799E-4D21-A7EE-060966C16FA1}" sibTransId="{35265F24-7D38-463A-919A-F3D2BB2C82BF}"/>
    <dgm:cxn modelId="{208B6EB4-3EDE-44CE-ADDF-9C7916821373}" srcId="{FBB1046D-FDC7-4091-9E4C-DED99FAC1A38}" destId="{96BD056E-6805-4EBB-895B-4970C3491A3A}" srcOrd="4" destOrd="0" parTransId="{15AF258D-917D-4A39-9E4F-50CE0E6FE56D}" sibTransId="{DE4A4E31-53BB-4782-B1DE-271EC1F7A202}"/>
    <dgm:cxn modelId="{E338DBC3-D7C0-4402-82B1-E318274820C6}" type="presOf" srcId="{F9A4AF98-2E79-4A7D-A4D3-A4F154C8B733}" destId="{D4216A72-D8BC-4561-ABD6-D3E75039EC0D}" srcOrd="0" destOrd="0" presId="urn:microsoft.com/office/officeart/2005/8/layout/chevron2"/>
    <dgm:cxn modelId="{58E2B7C6-4AC8-4C34-AD6C-712C26F41D1C}" type="presOf" srcId="{FBB1046D-FDC7-4091-9E4C-DED99FAC1A38}" destId="{98FD0FE2-C339-40EF-BF69-81B0F23E6D09}" srcOrd="0" destOrd="0" presId="urn:microsoft.com/office/officeart/2005/8/layout/chevron2"/>
    <dgm:cxn modelId="{AF80E4CB-2251-4551-A52D-6EA9D212C970}" srcId="{19691103-E4B2-40D7-A869-ACAC0BEBA740}" destId="{05CAF16C-1D76-4349-BC7D-FF758FC2C18E}" srcOrd="0" destOrd="0" parTransId="{1BA6591A-418F-429A-B44C-923CA4F02919}" sibTransId="{3B6DDD68-C1DA-40B7-B730-02DE4DC6F18A}"/>
    <dgm:cxn modelId="{153A47D1-B979-40DC-99EA-F1C2DBA3BD13}" srcId="{FBB1046D-FDC7-4091-9E4C-DED99FAC1A38}" destId="{DCDA06A3-54A9-4BDF-A5B6-B7D50F07881C}" srcOrd="3" destOrd="0" parTransId="{C6685F7F-4049-4AAE-AF91-3E3EAF25480A}" sibTransId="{112FBB7E-F729-47DA-9C33-B129C91D6B8E}"/>
    <dgm:cxn modelId="{5B3EDA0D-9028-4789-A87A-83D4A4DA8487}" type="presParOf" srcId="{98FD0FE2-C339-40EF-BF69-81B0F23E6D09}" destId="{0A12DCD8-481D-4DA8-9194-81FF03EDED9F}" srcOrd="0" destOrd="0" presId="urn:microsoft.com/office/officeart/2005/8/layout/chevron2"/>
    <dgm:cxn modelId="{C472181B-3804-474D-97A7-B1E287A6DB61}" type="presParOf" srcId="{0A12DCD8-481D-4DA8-9194-81FF03EDED9F}" destId="{D4216A72-D8BC-4561-ABD6-D3E75039EC0D}" srcOrd="0" destOrd="0" presId="urn:microsoft.com/office/officeart/2005/8/layout/chevron2"/>
    <dgm:cxn modelId="{2A4230A6-D954-4207-AB79-30CB49AC9148}" type="presParOf" srcId="{0A12DCD8-481D-4DA8-9194-81FF03EDED9F}" destId="{7FD02C71-7ABE-4DC6-A1EA-C5D329FC84C4}" srcOrd="1" destOrd="0" presId="urn:microsoft.com/office/officeart/2005/8/layout/chevron2"/>
    <dgm:cxn modelId="{80A68576-C0A5-4A58-9CB6-4CF6B4D87980}" type="presParOf" srcId="{98FD0FE2-C339-40EF-BF69-81B0F23E6D09}" destId="{D9920230-843D-45EE-93A2-C3F59AC1F576}" srcOrd="1" destOrd="0" presId="urn:microsoft.com/office/officeart/2005/8/layout/chevron2"/>
    <dgm:cxn modelId="{16651B62-274B-4AD8-9847-9D137EC27476}" type="presParOf" srcId="{98FD0FE2-C339-40EF-BF69-81B0F23E6D09}" destId="{1A13676D-25D3-47F8-8042-514F924ABA26}" srcOrd="2" destOrd="0" presId="urn:microsoft.com/office/officeart/2005/8/layout/chevron2"/>
    <dgm:cxn modelId="{4D084E43-7FDF-47C5-A392-50D74E6B0384}" type="presParOf" srcId="{1A13676D-25D3-47F8-8042-514F924ABA26}" destId="{1BC043A3-66FD-46D9-8C1C-F71CEB33365B}" srcOrd="0" destOrd="0" presId="urn:microsoft.com/office/officeart/2005/8/layout/chevron2"/>
    <dgm:cxn modelId="{7C348E22-7F9F-42AA-8ABF-4872F4A1AEAB}" type="presParOf" srcId="{1A13676D-25D3-47F8-8042-514F924ABA26}" destId="{4C3FC671-AC4B-4A45-9E6D-AAD8F1A38C96}" srcOrd="1" destOrd="0" presId="urn:microsoft.com/office/officeart/2005/8/layout/chevron2"/>
    <dgm:cxn modelId="{0E8E70F1-3FA7-480F-9DEA-FD3FD27FF31A}" type="presParOf" srcId="{98FD0FE2-C339-40EF-BF69-81B0F23E6D09}" destId="{F3A00977-F30C-474F-9769-2075A4F817A9}" srcOrd="3" destOrd="0" presId="urn:microsoft.com/office/officeart/2005/8/layout/chevron2"/>
    <dgm:cxn modelId="{07A650FF-0194-4E29-B305-9509DD6CAD22}" type="presParOf" srcId="{98FD0FE2-C339-40EF-BF69-81B0F23E6D09}" destId="{CFD689BE-0E7B-4819-BA11-28E1899342FC}" srcOrd="4" destOrd="0" presId="urn:microsoft.com/office/officeart/2005/8/layout/chevron2"/>
    <dgm:cxn modelId="{8F59D9C6-A55A-49F4-A5E9-05384484B058}" type="presParOf" srcId="{CFD689BE-0E7B-4819-BA11-28E1899342FC}" destId="{BBB947B4-C5D1-4DC2-A906-F5D8AB7E94DA}" srcOrd="0" destOrd="0" presId="urn:microsoft.com/office/officeart/2005/8/layout/chevron2"/>
    <dgm:cxn modelId="{CA60F6C6-4891-49DE-A1FF-D8C6AED79A0F}" type="presParOf" srcId="{CFD689BE-0E7B-4819-BA11-28E1899342FC}" destId="{60EACC25-33FE-413B-A72C-1FC64DCB73DD}" srcOrd="1" destOrd="0" presId="urn:microsoft.com/office/officeart/2005/8/layout/chevron2"/>
    <dgm:cxn modelId="{CE665381-2A20-4463-9BDA-82439E553FFB}" type="presParOf" srcId="{98FD0FE2-C339-40EF-BF69-81B0F23E6D09}" destId="{5B255C7F-0B57-4C1C-B05C-BF33A1A0A9E7}" srcOrd="5" destOrd="0" presId="urn:microsoft.com/office/officeart/2005/8/layout/chevron2"/>
    <dgm:cxn modelId="{5F53C150-8053-4C94-A3B4-C6AD4BEF5C28}" type="presParOf" srcId="{98FD0FE2-C339-40EF-BF69-81B0F23E6D09}" destId="{685598C6-6137-4222-9FDC-879D94C45FA6}" srcOrd="6" destOrd="0" presId="urn:microsoft.com/office/officeart/2005/8/layout/chevron2"/>
    <dgm:cxn modelId="{74AB01EC-A25E-422D-9F52-664EA37BCA33}" type="presParOf" srcId="{685598C6-6137-4222-9FDC-879D94C45FA6}" destId="{B389BF88-4CA1-4ADC-BF6A-8BCD0968318A}" srcOrd="0" destOrd="0" presId="urn:microsoft.com/office/officeart/2005/8/layout/chevron2"/>
    <dgm:cxn modelId="{80B5BF42-0E69-40F7-A595-3D919C72703D}" type="presParOf" srcId="{685598C6-6137-4222-9FDC-879D94C45FA6}" destId="{C00150F9-D2A9-4856-BF87-4DC10DB1279F}" srcOrd="1" destOrd="0" presId="urn:microsoft.com/office/officeart/2005/8/layout/chevron2"/>
    <dgm:cxn modelId="{8A07BBAB-B71E-4A34-BBED-68E168970D6B}" type="presParOf" srcId="{98FD0FE2-C339-40EF-BF69-81B0F23E6D09}" destId="{ED5735D1-7D8C-4753-9B16-7A5114C97260}" srcOrd="7" destOrd="0" presId="urn:microsoft.com/office/officeart/2005/8/layout/chevron2"/>
    <dgm:cxn modelId="{D394FE15-1063-498D-8F8F-4DCC707E5E51}" type="presParOf" srcId="{98FD0FE2-C339-40EF-BF69-81B0F23E6D09}" destId="{9C132587-5831-4C47-9572-FAB2971DF8D4}" srcOrd="8" destOrd="0" presId="urn:microsoft.com/office/officeart/2005/8/layout/chevron2"/>
    <dgm:cxn modelId="{3089CA17-6B9D-4128-BA4B-E34B89F4DD27}" type="presParOf" srcId="{9C132587-5831-4C47-9572-FAB2971DF8D4}" destId="{C15EC45B-1957-4B6C-BE93-63BF31A98052}" srcOrd="0" destOrd="0" presId="urn:microsoft.com/office/officeart/2005/8/layout/chevron2"/>
    <dgm:cxn modelId="{ECEB465D-B113-4CEB-8156-CC2D4810807B}" type="presParOf" srcId="{9C132587-5831-4C47-9572-FAB2971DF8D4}" destId="{8096A7C2-051C-4AD8-8A60-06D3C81BCE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F83FC-357D-4108-9DDF-7B33687030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CA343-DE3C-4998-BF37-B83B76A57EE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 cấp thiết</a:t>
          </a:r>
        </a:p>
      </dgm:t>
    </dgm:pt>
    <dgm:pt modelId="{12B394BB-2A7F-4F16-B6EF-535B4043FC9C}" type="parTrans" cxnId="{51697B65-AF81-404C-A190-5670938C4843}">
      <dgm:prSet/>
      <dgm:spPr/>
      <dgm:t>
        <a:bodyPr/>
        <a:lstStyle/>
        <a:p>
          <a:endParaRPr lang="en-US"/>
        </a:p>
      </dgm:t>
    </dgm:pt>
    <dgm:pt modelId="{B9F516D8-85D9-40A7-ACFF-7BBCBFF661B7}" type="sibTrans" cxnId="{51697B65-AF81-404C-A190-5670938C4843}">
      <dgm:prSet/>
      <dgm:spPr/>
      <dgm:t>
        <a:bodyPr/>
        <a:lstStyle/>
        <a:p>
          <a:endParaRPr lang="en-US"/>
        </a:p>
      </dgm:t>
    </dgm:pt>
    <dgm:pt modelId="{A3A33EC8-4CB0-4E50-AB63-40679CC4905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 tiêu nghiên cứu</a:t>
          </a:r>
        </a:p>
      </dgm:t>
    </dgm:pt>
    <dgm:pt modelId="{5CC412AC-11DF-473E-B59F-04D128A8C136}" type="parTrans" cxnId="{C0115672-D63D-4AD3-8BB9-B12D1E73EE54}">
      <dgm:prSet/>
      <dgm:spPr/>
      <dgm:t>
        <a:bodyPr/>
        <a:lstStyle/>
        <a:p>
          <a:endParaRPr lang="en-US"/>
        </a:p>
      </dgm:t>
    </dgm:pt>
    <dgm:pt modelId="{204C46CB-ACC1-4D11-9420-D195FE36D052}" type="sibTrans" cxnId="{C0115672-D63D-4AD3-8BB9-B12D1E73EE54}">
      <dgm:prSet/>
      <dgm:spPr/>
      <dgm:t>
        <a:bodyPr/>
        <a:lstStyle/>
        <a:p>
          <a:endParaRPr lang="en-US"/>
        </a:p>
      </dgm:t>
    </dgm:pt>
    <dgm:pt modelId="{D974AC2F-BC76-44B6-B6F2-4749A8B93694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EDD59-F5C2-421F-9A94-9AC0ADACEB76}" type="parTrans" cxnId="{9EF61DF3-A56B-4333-942D-5E43293FE0C6}">
      <dgm:prSet/>
      <dgm:spPr/>
      <dgm:t>
        <a:bodyPr/>
        <a:lstStyle/>
        <a:p>
          <a:endParaRPr lang="en-US"/>
        </a:p>
      </dgm:t>
    </dgm:pt>
    <dgm:pt modelId="{784D8FB7-9B0D-4D44-AD61-AF412B129E5C}" type="sibTrans" cxnId="{9EF61DF3-A56B-4333-942D-5E43293FE0C6}">
      <dgm:prSet/>
      <dgm:spPr/>
      <dgm:t>
        <a:bodyPr/>
        <a:lstStyle/>
        <a:p>
          <a:endParaRPr lang="en-US"/>
        </a:p>
      </dgm:t>
    </dgm:pt>
    <dgm:pt modelId="{3B5F970C-02AC-49FE-9997-39BAF5F2E83F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7CAA6-50C7-4900-B784-4E9D0CFBB6B5}" type="parTrans" cxnId="{850C55CB-F429-4CCA-9BE6-EA04DF2E9035}">
      <dgm:prSet/>
      <dgm:spPr/>
      <dgm:t>
        <a:bodyPr/>
        <a:lstStyle/>
        <a:p>
          <a:endParaRPr lang="en-US"/>
        </a:p>
      </dgm:t>
    </dgm:pt>
    <dgm:pt modelId="{01FD03DC-2FDB-4E88-A7E9-0F985F2AAB23}" type="sibTrans" cxnId="{850C55CB-F429-4CCA-9BE6-EA04DF2E9035}">
      <dgm:prSet/>
      <dgm:spPr/>
      <dgm:t>
        <a:bodyPr/>
        <a:lstStyle/>
        <a:p>
          <a:endParaRPr lang="en-US"/>
        </a:p>
      </dgm:t>
    </dgm:pt>
    <dgm:pt modelId="{D5DE737B-D471-42A0-8CC5-7D8FFA79D87C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78A1C-62C5-4647-BF68-BCC4976822E7}" type="parTrans" cxnId="{0694F9E2-C1CB-4AEC-810D-ACB0DDF2CAC3}">
      <dgm:prSet/>
      <dgm:spPr/>
      <dgm:t>
        <a:bodyPr/>
        <a:lstStyle/>
        <a:p>
          <a:endParaRPr lang="en-US"/>
        </a:p>
      </dgm:t>
    </dgm:pt>
    <dgm:pt modelId="{C93CEAB7-D0B0-416C-BD33-5D888D66EE1C}" type="sibTrans" cxnId="{0694F9E2-C1CB-4AEC-810D-ACB0DDF2CAC3}">
      <dgm:prSet/>
      <dgm:spPr/>
      <dgm:t>
        <a:bodyPr/>
        <a:lstStyle/>
        <a:p>
          <a:endParaRPr lang="en-US"/>
        </a:p>
      </dgm:t>
    </dgm:pt>
    <dgm:pt modelId="{C007694E-30A3-4A6B-AC05-CD6F868B8DA7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4696A-A8AB-4402-97B3-AECB5C5A9F2C}" type="parTrans" cxnId="{72ED155B-9F1E-4A15-93BF-A681BFE87628}">
      <dgm:prSet/>
      <dgm:spPr/>
      <dgm:t>
        <a:bodyPr/>
        <a:lstStyle/>
        <a:p>
          <a:endParaRPr lang="en-US"/>
        </a:p>
      </dgm:t>
    </dgm:pt>
    <dgm:pt modelId="{E703E4B5-629E-46AB-97E6-B553DD819297}" type="sibTrans" cxnId="{72ED155B-9F1E-4A15-93BF-A681BFE87628}">
      <dgm:prSet/>
      <dgm:spPr/>
      <dgm:t>
        <a:bodyPr/>
        <a:lstStyle/>
        <a:p>
          <a:endParaRPr lang="en-US"/>
        </a:p>
      </dgm:t>
    </dgm:pt>
    <dgm:pt modelId="{AA119BF3-3E62-4F14-BB4E-DF215ED08493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EF8B5-3910-48F5-AE5B-F2E6F898C7C2}" type="parTrans" cxnId="{C0573F91-B806-4CA2-8E83-320C41704583}">
      <dgm:prSet/>
      <dgm:spPr/>
      <dgm:t>
        <a:bodyPr/>
        <a:lstStyle/>
        <a:p>
          <a:endParaRPr lang="en-US"/>
        </a:p>
      </dgm:t>
    </dgm:pt>
    <dgm:pt modelId="{A4C2AAEC-A675-48DB-8D2C-87476F022CBB}" type="sibTrans" cxnId="{C0573F91-B806-4CA2-8E83-320C41704583}">
      <dgm:prSet/>
      <dgm:spPr/>
      <dgm:t>
        <a:bodyPr/>
        <a:lstStyle/>
        <a:p>
          <a:endParaRPr lang="en-US"/>
        </a:p>
      </dgm:t>
    </dgm:pt>
    <dgm:pt modelId="{9B8ECFDA-67E3-49C2-8427-C794A3896D61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7958E-9E7A-4AA0-B926-60116E1DE4A4}" type="parTrans" cxnId="{391CBA7B-9E97-45B9-BDA0-6FF4BBDC2DAC}">
      <dgm:prSet/>
      <dgm:spPr/>
      <dgm:t>
        <a:bodyPr/>
        <a:lstStyle/>
        <a:p>
          <a:endParaRPr lang="en-US"/>
        </a:p>
      </dgm:t>
    </dgm:pt>
    <dgm:pt modelId="{85E0F31B-50E3-4B70-9DD5-794A5131994A}" type="sibTrans" cxnId="{391CBA7B-9E97-45B9-BDA0-6FF4BBDC2DAC}">
      <dgm:prSet/>
      <dgm:spPr/>
      <dgm:t>
        <a:bodyPr/>
        <a:lstStyle/>
        <a:p>
          <a:endParaRPr lang="en-US"/>
        </a:p>
      </dgm:t>
    </dgm:pt>
    <dgm:pt modelId="{4744EC12-CF80-49A2-97DC-5EC20260CCFD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8F65B-73DA-410A-B914-40FD774EC908}" type="parTrans" cxnId="{F7040B59-54A0-45AE-AE13-B428D486E42C}">
      <dgm:prSet/>
      <dgm:spPr/>
      <dgm:t>
        <a:bodyPr/>
        <a:lstStyle/>
        <a:p>
          <a:endParaRPr lang="en-US"/>
        </a:p>
      </dgm:t>
    </dgm:pt>
    <dgm:pt modelId="{40A5AB07-EE8A-476F-885F-05AEBDAA0A8A}" type="sibTrans" cxnId="{F7040B59-54A0-45AE-AE13-B428D486E42C}">
      <dgm:prSet/>
      <dgm:spPr/>
      <dgm:t>
        <a:bodyPr/>
        <a:lstStyle/>
        <a:p>
          <a:endParaRPr lang="en-US"/>
        </a:p>
      </dgm:t>
    </dgm:pt>
    <dgm:pt modelId="{ED7FC6BB-08C6-4D39-A0CA-49EEA059A762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3502CEC-CF3F-4441-A0F2-9664E954DFF6}" type="parTrans" cxnId="{F4EBDD68-B1BA-4A90-A598-23F44BD89C88}">
      <dgm:prSet/>
      <dgm:spPr/>
    </dgm:pt>
    <dgm:pt modelId="{D3516837-4409-432C-BA25-90DD32F82885}" type="sibTrans" cxnId="{F4EBDD68-B1BA-4A90-A598-23F44BD89C88}">
      <dgm:prSet/>
      <dgm:spPr/>
    </dgm:pt>
    <dgm:pt modelId="{26681AF9-9907-4051-91C8-3F967669FE74}" type="pres">
      <dgm:prSet presAssocID="{6F8F83FC-357D-4108-9DDF-7B336870309E}" presName="linear" presStyleCnt="0">
        <dgm:presLayoutVars>
          <dgm:dir/>
          <dgm:animLvl val="lvl"/>
          <dgm:resizeHandles val="exact"/>
        </dgm:presLayoutVars>
      </dgm:prSet>
      <dgm:spPr/>
    </dgm:pt>
    <dgm:pt modelId="{9947617C-7CC0-4923-843E-168EEE5F7690}" type="pres">
      <dgm:prSet presAssocID="{E67CA343-DE3C-4998-BF37-B83B76A57EED}" presName="parentLin" presStyleCnt="0"/>
      <dgm:spPr/>
    </dgm:pt>
    <dgm:pt modelId="{7177DD19-535F-47B1-AB8B-38581463A63D}" type="pres">
      <dgm:prSet presAssocID="{E67CA343-DE3C-4998-BF37-B83B76A57EED}" presName="parentLeftMargin" presStyleLbl="node1" presStyleIdx="0" presStyleCnt="2"/>
      <dgm:spPr/>
    </dgm:pt>
    <dgm:pt modelId="{B281378D-D090-4320-BC8D-C3EAF2074145}" type="pres">
      <dgm:prSet presAssocID="{E67CA343-DE3C-4998-BF37-B83B76A57EED}" presName="parentText" presStyleLbl="node1" presStyleIdx="0" presStyleCnt="2" custScaleX="44012" custScaleY="71382" custLinFactNeighborY="-3518">
        <dgm:presLayoutVars>
          <dgm:chMax val="0"/>
          <dgm:bulletEnabled val="1"/>
        </dgm:presLayoutVars>
      </dgm:prSet>
      <dgm:spPr/>
    </dgm:pt>
    <dgm:pt modelId="{F2C8ABD9-3AB7-4DDA-BE26-C28A15305634}" type="pres">
      <dgm:prSet presAssocID="{E67CA343-DE3C-4998-BF37-B83B76A57EED}" presName="negativeSpace" presStyleCnt="0"/>
      <dgm:spPr/>
    </dgm:pt>
    <dgm:pt modelId="{90236877-F015-442C-8699-917440810FDF}" type="pres">
      <dgm:prSet presAssocID="{E67CA343-DE3C-4998-BF37-B83B76A57EED}" presName="childText" presStyleLbl="conFgAcc1" presStyleIdx="0" presStyleCnt="2">
        <dgm:presLayoutVars>
          <dgm:bulletEnabled val="1"/>
        </dgm:presLayoutVars>
      </dgm:prSet>
      <dgm:spPr/>
    </dgm:pt>
    <dgm:pt modelId="{FA533847-8DA4-4001-89BF-461A8871211A}" type="pres">
      <dgm:prSet presAssocID="{B9F516D8-85D9-40A7-ACFF-7BBCBFF661B7}" presName="spaceBetweenRectangles" presStyleCnt="0"/>
      <dgm:spPr/>
    </dgm:pt>
    <dgm:pt modelId="{810E43D6-BC37-48E7-ACBE-C80D86518ADA}" type="pres">
      <dgm:prSet presAssocID="{A3A33EC8-4CB0-4E50-AB63-40679CC49057}" presName="parentLin" presStyleCnt="0"/>
      <dgm:spPr/>
    </dgm:pt>
    <dgm:pt modelId="{46C9A1D5-3F7C-46EC-BCD6-59827C2132C3}" type="pres">
      <dgm:prSet presAssocID="{A3A33EC8-4CB0-4E50-AB63-40679CC49057}" presName="parentLeftMargin" presStyleLbl="node1" presStyleIdx="0" presStyleCnt="2"/>
      <dgm:spPr/>
    </dgm:pt>
    <dgm:pt modelId="{5C2E7423-8BA1-456A-9BE3-E4123F028039}" type="pres">
      <dgm:prSet presAssocID="{A3A33EC8-4CB0-4E50-AB63-40679CC49057}" presName="parentText" presStyleLbl="node1" presStyleIdx="1" presStyleCnt="2" custScaleX="58199" custScaleY="64950">
        <dgm:presLayoutVars>
          <dgm:chMax val="0"/>
          <dgm:bulletEnabled val="1"/>
        </dgm:presLayoutVars>
      </dgm:prSet>
      <dgm:spPr/>
    </dgm:pt>
    <dgm:pt modelId="{1896FD53-2928-436B-8D3B-550FEA72B8E6}" type="pres">
      <dgm:prSet presAssocID="{A3A33EC8-4CB0-4E50-AB63-40679CC49057}" presName="negativeSpace" presStyleCnt="0"/>
      <dgm:spPr/>
    </dgm:pt>
    <dgm:pt modelId="{0CD9FDB3-3017-4548-9008-491BFF33BAD5}" type="pres">
      <dgm:prSet presAssocID="{A3A33EC8-4CB0-4E50-AB63-40679CC49057}" presName="childText" presStyleLbl="conFgAcc1" presStyleIdx="1" presStyleCnt="2" custLinFactNeighborX="2082" custLinFactNeighborY="0">
        <dgm:presLayoutVars>
          <dgm:bulletEnabled val="1"/>
        </dgm:presLayoutVars>
      </dgm:prSet>
      <dgm:spPr/>
    </dgm:pt>
  </dgm:ptLst>
  <dgm:cxnLst>
    <dgm:cxn modelId="{F3CC7302-3E5B-49C6-A2EA-19EDA6039D53}" type="presOf" srcId="{9B8ECFDA-67E3-49C2-8427-C794A3896D61}" destId="{0CD9FDB3-3017-4548-9008-491BFF33BAD5}" srcOrd="0" destOrd="2" presId="urn:microsoft.com/office/officeart/2005/8/layout/list1"/>
    <dgm:cxn modelId="{ECD5601F-26AF-4B4D-B962-A2AF294B2AAC}" type="presOf" srcId="{C007694E-30A3-4A6B-AC05-CD6F868B8DA7}" destId="{90236877-F015-442C-8699-917440810FDF}" srcOrd="0" destOrd="2" presId="urn:microsoft.com/office/officeart/2005/8/layout/list1"/>
    <dgm:cxn modelId="{D225EB31-DBDA-419A-8B6A-30592B7B01E2}" type="presOf" srcId="{D974AC2F-BC76-44B6-B6F2-4749A8B93694}" destId="{90236877-F015-442C-8699-917440810FDF}" srcOrd="0" destOrd="0" presId="urn:microsoft.com/office/officeart/2005/8/layout/list1"/>
    <dgm:cxn modelId="{79240E37-CC8A-4183-A374-E5C262345F88}" type="presOf" srcId="{E67CA343-DE3C-4998-BF37-B83B76A57EED}" destId="{7177DD19-535F-47B1-AB8B-38581463A63D}" srcOrd="0" destOrd="0" presId="urn:microsoft.com/office/officeart/2005/8/layout/list1"/>
    <dgm:cxn modelId="{0648F33F-D10C-48A0-B3C9-E92BA9FDECC0}" type="presOf" srcId="{AA119BF3-3E62-4F14-BB4E-DF215ED08493}" destId="{0CD9FDB3-3017-4548-9008-491BFF33BAD5}" srcOrd="0" destOrd="1" presId="urn:microsoft.com/office/officeart/2005/8/layout/list1"/>
    <dgm:cxn modelId="{72ED155B-9F1E-4A15-93BF-A681BFE87628}" srcId="{E67CA343-DE3C-4998-BF37-B83B76A57EED}" destId="{C007694E-30A3-4A6B-AC05-CD6F868B8DA7}" srcOrd="2" destOrd="0" parTransId="{C114696A-A8AB-4402-97B3-AECB5C5A9F2C}" sibTransId="{E703E4B5-629E-46AB-97E6-B553DD819297}"/>
    <dgm:cxn modelId="{51697B65-AF81-404C-A190-5670938C4843}" srcId="{6F8F83FC-357D-4108-9DDF-7B336870309E}" destId="{E67CA343-DE3C-4998-BF37-B83B76A57EED}" srcOrd="0" destOrd="0" parTransId="{12B394BB-2A7F-4F16-B6EF-535B4043FC9C}" sibTransId="{B9F516D8-85D9-40A7-ACFF-7BBCBFF661B7}"/>
    <dgm:cxn modelId="{F4EBDD68-B1BA-4A90-A598-23F44BD89C88}" srcId="{E67CA343-DE3C-4998-BF37-B83B76A57EED}" destId="{ED7FC6BB-08C6-4D39-A0CA-49EEA059A762}" srcOrd="3" destOrd="0" parTransId="{F3502CEC-CF3F-4441-A0F2-9664E954DFF6}" sibTransId="{D3516837-4409-432C-BA25-90DD32F82885}"/>
    <dgm:cxn modelId="{8B96D550-3E06-4AD7-AB12-3C353637C174}" type="presOf" srcId="{A3A33EC8-4CB0-4E50-AB63-40679CC49057}" destId="{5C2E7423-8BA1-456A-9BE3-E4123F028039}" srcOrd="1" destOrd="0" presId="urn:microsoft.com/office/officeart/2005/8/layout/list1"/>
    <dgm:cxn modelId="{C0115672-D63D-4AD3-8BB9-B12D1E73EE54}" srcId="{6F8F83FC-357D-4108-9DDF-7B336870309E}" destId="{A3A33EC8-4CB0-4E50-AB63-40679CC49057}" srcOrd="1" destOrd="0" parTransId="{5CC412AC-11DF-473E-B59F-04D128A8C136}" sibTransId="{204C46CB-ACC1-4D11-9420-D195FE36D052}"/>
    <dgm:cxn modelId="{F7040B59-54A0-45AE-AE13-B428D486E42C}" srcId="{E67CA343-DE3C-4998-BF37-B83B76A57EED}" destId="{4744EC12-CF80-49A2-97DC-5EC20260CCFD}" srcOrd="4" destOrd="0" parTransId="{F3D8F65B-73DA-410A-B914-40FD774EC908}" sibTransId="{40A5AB07-EE8A-476F-885F-05AEBDAA0A8A}"/>
    <dgm:cxn modelId="{391CBA7B-9E97-45B9-BDA0-6FF4BBDC2DAC}" srcId="{A3A33EC8-4CB0-4E50-AB63-40679CC49057}" destId="{9B8ECFDA-67E3-49C2-8427-C794A3896D61}" srcOrd="2" destOrd="0" parTransId="{2BD7958E-9E7A-4AA0-B926-60116E1DE4A4}" sibTransId="{85E0F31B-50E3-4B70-9DD5-794A5131994A}"/>
    <dgm:cxn modelId="{C0573F91-B806-4CA2-8E83-320C41704583}" srcId="{A3A33EC8-4CB0-4E50-AB63-40679CC49057}" destId="{AA119BF3-3E62-4F14-BB4E-DF215ED08493}" srcOrd="1" destOrd="0" parTransId="{3D5EF8B5-3910-48F5-AE5B-F2E6F898C7C2}" sibTransId="{A4C2AAEC-A675-48DB-8D2C-87476F022CBB}"/>
    <dgm:cxn modelId="{71FA6196-E20F-4241-943B-412D3A7F8D9D}" type="presOf" srcId="{6F8F83FC-357D-4108-9DDF-7B336870309E}" destId="{26681AF9-9907-4051-91C8-3F967669FE74}" srcOrd="0" destOrd="0" presId="urn:microsoft.com/office/officeart/2005/8/layout/list1"/>
    <dgm:cxn modelId="{0528D098-6570-4B34-9C88-373F59817F57}" type="presOf" srcId="{3B5F970C-02AC-49FE-9997-39BAF5F2E83F}" destId="{0CD9FDB3-3017-4548-9008-491BFF33BAD5}" srcOrd="0" destOrd="0" presId="urn:microsoft.com/office/officeart/2005/8/layout/list1"/>
    <dgm:cxn modelId="{CCF1D7A2-1C05-460A-9BD8-9223CE3DBD59}" type="presOf" srcId="{E67CA343-DE3C-4998-BF37-B83B76A57EED}" destId="{B281378D-D090-4320-BC8D-C3EAF2074145}" srcOrd="1" destOrd="0" presId="urn:microsoft.com/office/officeart/2005/8/layout/list1"/>
    <dgm:cxn modelId="{850C55CB-F429-4CCA-9BE6-EA04DF2E9035}" srcId="{A3A33EC8-4CB0-4E50-AB63-40679CC49057}" destId="{3B5F970C-02AC-49FE-9997-39BAF5F2E83F}" srcOrd="0" destOrd="0" parTransId="{20B7CAA6-50C7-4900-B784-4E9D0CFBB6B5}" sibTransId="{01FD03DC-2FDB-4E88-A7E9-0F985F2AAB23}"/>
    <dgm:cxn modelId="{C3F259CC-6924-44B5-87F0-DBED4CAD7225}" type="presOf" srcId="{4744EC12-CF80-49A2-97DC-5EC20260CCFD}" destId="{90236877-F015-442C-8699-917440810FDF}" srcOrd="0" destOrd="4" presId="urn:microsoft.com/office/officeart/2005/8/layout/list1"/>
    <dgm:cxn modelId="{B75BAFD8-47AD-4D7F-8F01-0CB8F15A2CF2}" type="presOf" srcId="{A3A33EC8-4CB0-4E50-AB63-40679CC49057}" destId="{46C9A1D5-3F7C-46EC-BCD6-59827C2132C3}" srcOrd="0" destOrd="0" presId="urn:microsoft.com/office/officeart/2005/8/layout/list1"/>
    <dgm:cxn modelId="{0694F9E2-C1CB-4AEC-810D-ACB0DDF2CAC3}" srcId="{E67CA343-DE3C-4998-BF37-B83B76A57EED}" destId="{D5DE737B-D471-42A0-8CC5-7D8FFA79D87C}" srcOrd="1" destOrd="0" parTransId="{4EA78A1C-62C5-4647-BF68-BCC4976822E7}" sibTransId="{C93CEAB7-D0B0-416C-BD33-5D888D66EE1C}"/>
    <dgm:cxn modelId="{58E1D1E8-B43F-4889-9376-4EF795F86E99}" type="presOf" srcId="{ED7FC6BB-08C6-4D39-A0CA-49EEA059A762}" destId="{90236877-F015-442C-8699-917440810FDF}" srcOrd="0" destOrd="3" presId="urn:microsoft.com/office/officeart/2005/8/layout/list1"/>
    <dgm:cxn modelId="{5CDDE6EC-5DD8-44C1-8AA9-63FC503801F6}" type="presOf" srcId="{D5DE737B-D471-42A0-8CC5-7D8FFA79D87C}" destId="{90236877-F015-442C-8699-917440810FDF}" srcOrd="0" destOrd="1" presId="urn:microsoft.com/office/officeart/2005/8/layout/list1"/>
    <dgm:cxn modelId="{9EF61DF3-A56B-4333-942D-5E43293FE0C6}" srcId="{E67CA343-DE3C-4998-BF37-B83B76A57EED}" destId="{D974AC2F-BC76-44B6-B6F2-4749A8B93694}" srcOrd="0" destOrd="0" parTransId="{1EBEDD59-F5C2-421F-9A94-9AC0ADACEB76}" sibTransId="{784D8FB7-9B0D-4D44-AD61-AF412B129E5C}"/>
    <dgm:cxn modelId="{09411509-0FF7-48D3-9FAF-3D8546050D94}" type="presParOf" srcId="{26681AF9-9907-4051-91C8-3F967669FE74}" destId="{9947617C-7CC0-4923-843E-168EEE5F7690}" srcOrd="0" destOrd="0" presId="urn:microsoft.com/office/officeart/2005/8/layout/list1"/>
    <dgm:cxn modelId="{521AB5AC-B648-4237-AF05-224C8EFEB2CA}" type="presParOf" srcId="{9947617C-7CC0-4923-843E-168EEE5F7690}" destId="{7177DD19-535F-47B1-AB8B-38581463A63D}" srcOrd="0" destOrd="0" presId="urn:microsoft.com/office/officeart/2005/8/layout/list1"/>
    <dgm:cxn modelId="{41C01C20-1D87-48D9-B4A3-CCE503D10EE3}" type="presParOf" srcId="{9947617C-7CC0-4923-843E-168EEE5F7690}" destId="{B281378D-D090-4320-BC8D-C3EAF2074145}" srcOrd="1" destOrd="0" presId="urn:microsoft.com/office/officeart/2005/8/layout/list1"/>
    <dgm:cxn modelId="{4BA5BE10-7601-43F6-85AF-72451C340299}" type="presParOf" srcId="{26681AF9-9907-4051-91C8-3F967669FE74}" destId="{F2C8ABD9-3AB7-4DDA-BE26-C28A15305634}" srcOrd="1" destOrd="0" presId="urn:microsoft.com/office/officeart/2005/8/layout/list1"/>
    <dgm:cxn modelId="{5909EDFA-ABAC-4409-8DCB-31B698B4E02A}" type="presParOf" srcId="{26681AF9-9907-4051-91C8-3F967669FE74}" destId="{90236877-F015-442C-8699-917440810FDF}" srcOrd="2" destOrd="0" presId="urn:microsoft.com/office/officeart/2005/8/layout/list1"/>
    <dgm:cxn modelId="{EF41F6EA-C391-4E8C-AE89-B439E1D7421C}" type="presParOf" srcId="{26681AF9-9907-4051-91C8-3F967669FE74}" destId="{FA533847-8DA4-4001-89BF-461A8871211A}" srcOrd="3" destOrd="0" presId="urn:microsoft.com/office/officeart/2005/8/layout/list1"/>
    <dgm:cxn modelId="{53421D2A-C569-48CA-BAD0-2A3D881E3EE5}" type="presParOf" srcId="{26681AF9-9907-4051-91C8-3F967669FE74}" destId="{810E43D6-BC37-48E7-ACBE-C80D86518ADA}" srcOrd="4" destOrd="0" presId="urn:microsoft.com/office/officeart/2005/8/layout/list1"/>
    <dgm:cxn modelId="{C24366D9-38B3-4F99-9E0B-242DEB4344DC}" type="presParOf" srcId="{810E43D6-BC37-48E7-ACBE-C80D86518ADA}" destId="{46C9A1D5-3F7C-46EC-BCD6-59827C2132C3}" srcOrd="0" destOrd="0" presId="urn:microsoft.com/office/officeart/2005/8/layout/list1"/>
    <dgm:cxn modelId="{88B10B0E-B4F3-4C4E-A437-7B2CB2781374}" type="presParOf" srcId="{810E43D6-BC37-48E7-ACBE-C80D86518ADA}" destId="{5C2E7423-8BA1-456A-9BE3-E4123F028039}" srcOrd="1" destOrd="0" presId="urn:microsoft.com/office/officeart/2005/8/layout/list1"/>
    <dgm:cxn modelId="{82A85F5B-5919-41F7-BE9F-C830B4CAD6FF}" type="presParOf" srcId="{26681AF9-9907-4051-91C8-3F967669FE74}" destId="{1896FD53-2928-436B-8D3B-550FEA72B8E6}" srcOrd="5" destOrd="0" presId="urn:microsoft.com/office/officeart/2005/8/layout/list1"/>
    <dgm:cxn modelId="{A8C4FC75-BE4F-473E-BF50-EBFB7FAB0560}" type="presParOf" srcId="{26681AF9-9907-4051-91C8-3F967669FE74}" destId="{0CD9FDB3-3017-4548-9008-491BFF33BAD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63253F-0623-43CE-94FB-B051DD9045B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9803DEE5-2670-4E0A-AFA1-6A0DCC39155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NGHIÊN CỨU</a:t>
          </a:r>
        </a:p>
      </dgm:t>
    </dgm:pt>
    <dgm:pt modelId="{EF260FAE-58FB-45D9-997F-219DD978AA53}" type="parTrans" cxnId="{84F583D3-B086-4B12-890E-8CADB6C878A4}">
      <dgm:prSet/>
      <dgm:spPr/>
      <dgm:t>
        <a:bodyPr/>
        <a:lstStyle/>
        <a:p>
          <a:endParaRPr lang="en-US"/>
        </a:p>
      </dgm:t>
    </dgm:pt>
    <dgm:pt modelId="{6B374B8B-E941-491F-8157-4031BE32F764}" type="sibTrans" cxnId="{84F583D3-B086-4B12-890E-8CADB6C878A4}">
      <dgm:prSet/>
      <dgm:spPr/>
      <dgm:t>
        <a:bodyPr/>
        <a:lstStyle/>
        <a:p>
          <a:endParaRPr lang="en-US"/>
        </a:p>
      </dgm:t>
    </dgm:pt>
    <dgm:pt modelId="{154AB505-EAF7-4CE0-BC7A-E3A01B6C158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 LIỆU NGHIÊN CỨU</a:t>
          </a:r>
        </a:p>
      </dgm:t>
    </dgm:pt>
    <dgm:pt modelId="{5A1A4985-F30B-4123-B416-43FD0A475627}" type="parTrans" cxnId="{CAC4B7A2-D484-4D95-8900-7BE75595273E}">
      <dgm:prSet/>
      <dgm:spPr/>
      <dgm:t>
        <a:bodyPr/>
        <a:lstStyle/>
        <a:p>
          <a:endParaRPr lang="en-US"/>
        </a:p>
      </dgm:t>
    </dgm:pt>
    <dgm:pt modelId="{507B74E3-83B7-4995-B97E-D24077216598}" type="sibTrans" cxnId="{CAC4B7A2-D484-4D95-8900-7BE75595273E}">
      <dgm:prSet/>
      <dgm:spPr/>
      <dgm:t>
        <a:bodyPr/>
        <a:lstStyle/>
        <a:p>
          <a:endParaRPr lang="en-US"/>
        </a:p>
      </dgm:t>
    </dgm:pt>
    <dgm:pt modelId="{6AA63A61-D0C3-4338-8F29-CBB0038A725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 PHÁP NGHIÊN CỨU</a:t>
          </a:r>
        </a:p>
      </dgm:t>
    </dgm:pt>
    <dgm:pt modelId="{5FEDC90C-74F2-48E4-A0EB-594F4314F476}" type="parTrans" cxnId="{7E5076BA-C231-44EF-903F-866491CCB3DD}">
      <dgm:prSet/>
      <dgm:spPr/>
      <dgm:t>
        <a:bodyPr/>
        <a:lstStyle/>
        <a:p>
          <a:endParaRPr lang="en-US"/>
        </a:p>
      </dgm:t>
    </dgm:pt>
    <dgm:pt modelId="{C4B0EA08-5232-46A9-B110-70F7BD6F4A2B}" type="sibTrans" cxnId="{7E5076BA-C231-44EF-903F-866491CCB3DD}">
      <dgm:prSet/>
      <dgm:spPr/>
      <dgm:t>
        <a:bodyPr/>
        <a:lstStyle/>
        <a:p>
          <a:endParaRPr lang="en-US"/>
        </a:p>
      </dgm:t>
    </dgm:pt>
    <dgm:pt modelId="{749270F4-02B7-4914-BDD9-74706F7DF34F}" type="pres">
      <dgm:prSet presAssocID="{8A63253F-0623-43CE-94FB-B051DD9045B9}" presName="outerComposite" presStyleCnt="0">
        <dgm:presLayoutVars>
          <dgm:chMax val="5"/>
          <dgm:dir/>
          <dgm:resizeHandles val="exact"/>
        </dgm:presLayoutVars>
      </dgm:prSet>
      <dgm:spPr/>
    </dgm:pt>
    <dgm:pt modelId="{7C261E48-ABDF-449F-9F51-4234CBF571C5}" type="pres">
      <dgm:prSet presAssocID="{8A63253F-0623-43CE-94FB-B051DD9045B9}" presName="dummyMaxCanvas" presStyleCnt="0">
        <dgm:presLayoutVars/>
      </dgm:prSet>
      <dgm:spPr/>
    </dgm:pt>
    <dgm:pt modelId="{436CEED0-A241-42FE-B3FA-118FAC6BCCA2}" type="pres">
      <dgm:prSet presAssocID="{8A63253F-0623-43CE-94FB-B051DD9045B9}" presName="ThreeNodes_1" presStyleLbl="node1" presStyleIdx="0" presStyleCnt="3">
        <dgm:presLayoutVars>
          <dgm:bulletEnabled val="1"/>
        </dgm:presLayoutVars>
      </dgm:prSet>
      <dgm:spPr/>
    </dgm:pt>
    <dgm:pt modelId="{0A0572B7-6694-4ED6-B28A-E5391DB66B3D}" type="pres">
      <dgm:prSet presAssocID="{8A63253F-0623-43CE-94FB-B051DD9045B9}" presName="ThreeNodes_2" presStyleLbl="node1" presStyleIdx="1" presStyleCnt="3">
        <dgm:presLayoutVars>
          <dgm:bulletEnabled val="1"/>
        </dgm:presLayoutVars>
      </dgm:prSet>
      <dgm:spPr/>
    </dgm:pt>
    <dgm:pt modelId="{0D32DAE3-CEAD-420D-B4E4-A0EBFF2A57F9}" type="pres">
      <dgm:prSet presAssocID="{8A63253F-0623-43CE-94FB-B051DD9045B9}" presName="ThreeNodes_3" presStyleLbl="node1" presStyleIdx="2" presStyleCnt="3" custLinFactNeighborX="191">
        <dgm:presLayoutVars>
          <dgm:bulletEnabled val="1"/>
        </dgm:presLayoutVars>
      </dgm:prSet>
      <dgm:spPr/>
    </dgm:pt>
    <dgm:pt modelId="{E3C6E29A-DCE4-47D8-A2D7-C835C8391B87}" type="pres">
      <dgm:prSet presAssocID="{8A63253F-0623-43CE-94FB-B051DD9045B9}" presName="ThreeConn_1-2" presStyleLbl="fgAccFollowNode1" presStyleIdx="0" presStyleCnt="2">
        <dgm:presLayoutVars>
          <dgm:bulletEnabled val="1"/>
        </dgm:presLayoutVars>
      </dgm:prSet>
      <dgm:spPr/>
    </dgm:pt>
    <dgm:pt modelId="{B28F2B9D-BF37-41B8-8C76-70A62D89BC73}" type="pres">
      <dgm:prSet presAssocID="{8A63253F-0623-43CE-94FB-B051DD9045B9}" presName="ThreeConn_2-3" presStyleLbl="fgAccFollowNode1" presStyleIdx="1" presStyleCnt="2">
        <dgm:presLayoutVars>
          <dgm:bulletEnabled val="1"/>
        </dgm:presLayoutVars>
      </dgm:prSet>
      <dgm:spPr/>
    </dgm:pt>
    <dgm:pt modelId="{64CC22EF-E4D8-4827-87FA-1738EEAAEED7}" type="pres">
      <dgm:prSet presAssocID="{8A63253F-0623-43CE-94FB-B051DD9045B9}" presName="ThreeNodes_1_text" presStyleLbl="node1" presStyleIdx="2" presStyleCnt="3">
        <dgm:presLayoutVars>
          <dgm:bulletEnabled val="1"/>
        </dgm:presLayoutVars>
      </dgm:prSet>
      <dgm:spPr/>
    </dgm:pt>
    <dgm:pt modelId="{05C68517-77D5-4C34-977C-DA0908A16455}" type="pres">
      <dgm:prSet presAssocID="{8A63253F-0623-43CE-94FB-B051DD9045B9}" presName="ThreeNodes_2_text" presStyleLbl="node1" presStyleIdx="2" presStyleCnt="3">
        <dgm:presLayoutVars>
          <dgm:bulletEnabled val="1"/>
        </dgm:presLayoutVars>
      </dgm:prSet>
      <dgm:spPr/>
    </dgm:pt>
    <dgm:pt modelId="{22D638B1-78E3-4836-A88D-FFB130357DF1}" type="pres">
      <dgm:prSet presAssocID="{8A63253F-0623-43CE-94FB-B051DD9045B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7BC9C05-104F-42F4-B0E7-5856661D5B25}" type="presOf" srcId="{507B74E3-83B7-4995-B97E-D24077216598}" destId="{B28F2B9D-BF37-41B8-8C76-70A62D89BC73}" srcOrd="0" destOrd="0" presId="urn:microsoft.com/office/officeart/2005/8/layout/vProcess5"/>
    <dgm:cxn modelId="{CAD7190E-039C-4F76-B693-FB3792EA8C92}" type="presOf" srcId="{6B374B8B-E941-491F-8157-4031BE32F764}" destId="{E3C6E29A-DCE4-47D8-A2D7-C835C8391B87}" srcOrd="0" destOrd="0" presId="urn:microsoft.com/office/officeart/2005/8/layout/vProcess5"/>
    <dgm:cxn modelId="{E4F79015-34DD-497D-A065-D140D561B77E}" type="presOf" srcId="{154AB505-EAF7-4CE0-BC7A-E3A01B6C1583}" destId="{0A0572B7-6694-4ED6-B28A-E5391DB66B3D}" srcOrd="0" destOrd="0" presId="urn:microsoft.com/office/officeart/2005/8/layout/vProcess5"/>
    <dgm:cxn modelId="{4D460917-321B-42D3-A57C-BFFF59DC54CE}" type="presOf" srcId="{154AB505-EAF7-4CE0-BC7A-E3A01B6C1583}" destId="{05C68517-77D5-4C34-977C-DA0908A16455}" srcOrd="1" destOrd="0" presId="urn:microsoft.com/office/officeart/2005/8/layout/vProcess5"/>
    <dgm:cxn modelId="{C6F4C36B-B83F-4D64-AD2B-827D6E99B3AF}" type="presOf" srcId="{9803DEE5-2670-4E0A-AFA1-6A0DCC39155E}" destId="{436CEED0-A241-42FE-B3FA-118FAC6BCCA2}" srcOrd="0" destOrd="0" presId="urn:microsoft.com/office/officeart/2005/8/layout/vProcess5"/>
    <dgm:cxn modelId="{11C77C6F-0B02-4857-B2EA-78955CBE83A7}" type="presOf" srcId="{9803DEE5-2670-4E0A-AFA1-6A0DCC39155E}" destId="{64CC22EF-E4D8-4827-87FA-1738EEAAEED7}" srcOrd="1" destOrd="0" presId="urn:microsoft.com/office/officeart/2005/8/layout/vProcess5"/>
    <dgm:cxn modelId="{03A8DB79-4511-4ED8-B52D-E4FA0B8FC358}" type="presOf" srcId="{6AA63A61-D0C3-4338-8F29-CBB0038A7250}" destId="{22D638B1-78E3-4836-A88D-FFB130357DF1}" srcOrd="1" destOrd="0" presId="urn:microsoft.com/office/officeart/2005/8/layout/vProcess5"/>
    <dgm:cxn modelId="{EC5C589B-3DB6-45EB-BF9F-7B295318F815}" type="presOf" srcId="{8A63253F-0623-43CE-94FB-B051DD9045B9}" destId="{749270F4-02B7-4914-BDD9-74706F7DF34F}" srcOrd="0" destOrd="0" presId="urn:microsoft.com/office/officeart/2005/8/layout/vProcess5"/>
    <dgm:cxn modelId="{CAC4B7A2-D484-4D95-8900-7BE75595273E}" srcId="{8A63253F-0623-43CE-94FB-B051DD9045B9}" destId="{154AB505-EAF7-4CE0-BC7A-E3A01B6C1583}" srcOrd="1" destOrd="0" parTransId="{5A1A4985-F30B-4123-B416-43FD0A475627}" sibTransId="{507B74E3-83B7-4995-B97E-D24077216598}"/>
    <dgm:cxn modelId="{7E5076BA-C231-44EF-903F-866491CCB3DD}" srcId="{8A63253F-0623-43CE-94FB-B051DD9045B9}" destId="{6AA63A61-D0C3-4338-8F29-CBB0038A7250}" srcOrd="2" destOrd="0" parTransId="{5FEDC90C-74F2-48E4-A0EB-594F4314F476}" sibTransId="{C4B0EA08-5232-46A9-B110-70F7BD6F4A2B}"/>
    <dgm:cxn modelId="{818CD5BF-F199-422C-879D-CB2184674FA8}" type="presOf" srcId="{6AA63A61-D0C3-4338-8F29-CBB0038A7250}" destId="{0D32DAE3-CEAD-420D-B4E4-A0EBFF2A57F9}" srcOrd="0" destOrd="0" presId="urn:microsoft.com/office/officeart/2005/8/layout/vProcess5"/>
    <dgm:cxn modelId="{84F583D3-B086-4B12-890E-8CADB6C878A4}" srcId="{8A63253F-0623-43CE-94FB-B051DD9045B9}" destId="{9803DEE5-2670-4E0A-AFA1-6A0DCC39155E}" srcOrd="0" destOrd="0" parTransId="{EF260FAE-58FB-45D9-997F-219DD978AA53}" sibTransId="{6B374B8B-E941-491F-8157-4031BE32F764}"/>
    <dgm:cxn modelId="{EF8592DA-7D0F-4FEB-81C6-CE681166BC60}" type="presParOf" srcId="{749270F4-02B7-4914-BDD9-74706F7DF34F}" destId="{7C261E48-ABDF-449F-9F51-4234CBF571C5}" srcOrd="0" destOrd="0" presId="urn:microsoft.com/office/officeart/2005/8/layout/vProcess5"/>
    <dgm:cxn modelId="{370AA3D2-B463-47B8-A3A0-EA4254E2AED3}" type="presParOf" srcId="{749270F4-02B7-4914-BDD9-74706F7DF34F}" destId="{436CEED0-A241-42FE-B3FA-118FAC6BCCA2}" srcOrd="1" destOrd="0" presId="urn:microsoft.com/office/officeart/2005/8/layout/vProcess5"/>
    <dgm:cxn modelId="{37587796-1E3F-40FB-A0A8-825375C2A675}" type="presParOf" srcId="{749270F4-02B7-4914-BDD9-74706F7DF34F}" destId="{0A0572B7-6694-4ED6-B28A-E5391DB66B3D}" srcOrd="2" destOrd="0" presId="urn:microsoft.com/office/officeart/2005/8/layout/vProcess5"/>
    <dgm:cxn modelId="{B9ECB591-BD39-4893-B7F5-00B41E3EE029}" type="presParOf" srcId="{749270F4-02B7-4914-BDD9-74706F7DF34F}" destId="{0D32DAE3-CEAD-420D-B4E4-A0EBFF2A57F9}" srcOrd="3" destOrd="0" presId="urn:microsoft.com/office/officeart/2005/8/layout/vProcess5"/>
    <dgm:cxn modelId="{759D8E24-0B88-4CF6-9CB0-40F620B51E17}" type="presParOf" srcId="{749270F4-02B7-4914-BDD9-74706F7DF34F}" destId="{E3C6E29A-DCE4-47D8-A2D7-C835C8391B87}" srcOrd="4" destOrd="0" presId="urn:microsoft.com/office/officeart/2005/8/layout/vProcess5"/>
    <dgm:cxn modelId="{FD995B8A-8A14-4EB3-B11B-5B1420BAC83B}" type="presParOf" srcId="{749270F4-02B7-4914-BDD9-74706F7DF34F}" destId="{B28F2B9D-BF37-41B8-8C76-70A62D89BC73}" srcOrd="5" destOrd="0" presId="urn:microsoft.com/office/officeart/2005/8/layout/vProcess5"/>
    <dgm:cxn modelId="{9E0B1614-ACC5-40C2-8767-616E39ECD3A5}" type="presParOf" srcId="{749270F4-02B7-4914-BDD9-74706F7DF34F}" destId="{64CC22EF-E4D8-4827-87FA-1738EEAAEED7}" srcOrd="6" destOrd="0" presId="urn:microsoft.com/office/officeart/2005/8/layout/vProcess5"/>
    <dgm:cxn modelId="{53B4CAEE-8D6E-4EB2-8A2B-5C97BAB9C379}" type="presParOf" srcId="{749270F4-02B7-4914-BDD9-74706F7DF34F}" destId="{05C68517-77D5-4C34-977C-DA0908A16455}" srcOrd="7" destOrd="0" presId="urn:microsoft.com/office/officeart/2005/8/layout/vProcess5"/>
    <dgm:cxn modelId="{108B6BF8-3653-478F-BCF1-B2AF0465C5B5}" type="presParOf" srcId="{749270F4-02B7-4914-BDD9-74706F7DF34F}" destId="{22D638B1-78E3-4836-A88D-FFB130357DF1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AE84F-0F2A-4AF4-B824-07A44708C65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9AA9B-CAC5-4084-9A74-3968755A280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vert="vert"/>
        <a:lstStyle/>
        <a:p>
          <a:pPr algn="ctr"/>
          <a:r>
            <a:rPr lang="en-US" sz="2400" baseline="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1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algn="ctr"/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24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023CD-55F8-43DA-BCE0-9A4D47F8DAAA}" type="parTrans" cxnId="{BA4BEC3F-40E2-4C01-B9CE-9CA9C2BE1345}">
      <dgm:prSet/>
      <dgm:spPr/>
      <dgm:t>
        <a:bodyPr/>
        <a:lstStyle/>
        <a:p>
          <a:pPr algn="ctr"/>
          <a:endParaRPr lang="en-US" baseline="42000"/>
        </a:p>
      </dgm:t>
    </dgm:pt>
    <dgm:pt modelId="{1CC2C1AF-5693-4B1A-B8D6-32F88E9DA1CA}" type="sibTrans" cxnId="{BA4BEC3F-40E2-4C01-B9CE-9CA9C2BE1345}">
      <dgm:prSet/>
      <dgm:spPr/>
      <dgm:t>
        <a:bodyPr/>
        <a:lstStyle/>
        <a:p>
          <a:pPr algn="ctr"/>
          <a:endParaRPr lang="en-US" baseline="42000"/>
        </a:p>
      </dgm:t>
    </dgm:pt>
    <dgm:pt modelId="{13DB5C70-CCF9-4949-A89A-3B83BF245C9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vert="horz"/>
        <a:lstStyle/>
        <a:p>
          <a:pPr algn="ctr"/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tỷ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trộn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bột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(1:0.25, 1:0.3, 1:0.5, 1:1)</a:t>
          </a:r>
        </a:p>
      </dgm:t>
    </dgm:pt>
    <dgm:pt modelId="{DB5588E4-1711-4499-8A86-DACFDD5D48F6}" type="parTrans" cxnId="{18B84BD6-F1CA-467D-A819-D886CCB85C3B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baseline="42000"/>
        </a:p>
      </dgm:t>
    </dgm:pt>
    <dgm:pt modelId="{1758FF56-A93F-4B27-B005-4DA889999CF4}" type="sibTrans" cxnId="{18B84BD6-F1CA-467D-A819-D886CCB85C3B}">
      <dgm:prSet/>
      <dgm:spPr/>
      <dgm:t>
        <a:bodyPr/>
        <a:lstStyle/>
        <a:p>
          <a:pPr algn="ctr"/>
          <a:endParaRPr lang="en-US" baseline="42000"/>
        </a:p>
      </dgm:t>
    </dgm:pt>
    <dgm:pt modelId="{644AE9F7-0B41-4552-A85A-82963472A16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vert="horz"/>
        <a:lstStyle/>
        <a:p>
          <a:pPr algn="ctr"/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Khảo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sát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hưởng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nhiệt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nướng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>
              <a:latin typeface="Times New Roman" pitchFamily="18" charset="0"/>
              <a:cs typeface="Times New Roman" pitchFamily="18" charset="0"/>
            </a:rPr>
            <a:t>bánh</a:t>
          </a:r>
          <a:r>
            <a:rPr lang="en-US" sz="2000" b="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160</a:t>
          </a:r>
          <a:r>
            <a:rPr lang="en-US" sz="2000" baseline="30000" dirty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C, 170</a:t>
          </a:r>
          <a:r>
            <a:rPr lang="en-US" sz="2000" baseline="30000" dirty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C, 180</a:t>
          </a:r>
          <a:r>
            <a:rPr lang="en-US" sz="2000" baseline="30000" dirty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C, 190</a:t>
          </a:r>
          <a:r>
            <a:rPr lang="en-US" sz="2000" baseline="30000" dirty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C)</a:t>
          </a:r>
          <a:endParaRPr lang="en-US" sz="20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B6985-947A-4731-BE3F-A4EE703371A2}" type="parTrans" cxnId="{979BDFC4-C250-4126-8695-B9B87D84CF3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n-US" baseline="42000"/>
        </a:p>
      </dgm:t>
    </dgm:pt>
    <dgm:pt modelId="{7800A770-787C-4CD6-B4AF-064FB63AD2C9}" type="sibTrans" cxnId="{979BDFC4-C250-4126-8695-B9B87D84CF3F}">
      <dgm:prSet/>
      <dgm:spPr/>
      <dgm:t>
        <a:bodyPr/>
        <a:lstStyle/>
        <a:p>
          <a:pPr algn="ctr"/>
          <a:endParaRPr lang="en-US" baseline="42000"/>
        </a:p>
      </dgm:t>
    </dgm:pt>
    <dgm:pt modelId="{E54CBD99-F763-40FC-A2D5-FEE5C830694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vert="vert"/>
        <a:lstStyle/>
        <a:p>
          <a:pPr algn="ctr"/>
          <a:r>
            <a:rPr lang="en-US" sz="2400" baseline="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2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algn="ctr"/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bột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khoai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lang</a:t>
          </a:r>
          <a:endParaRPr lang="en-US" sz="24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9AEB9-46A8-46A5-94C7-480F6AC5C57A}" type="parTrans" cxnId="{AE7E4233-E6E7-4FE5-B25C-E2E29EA9BE36}">
      <dgm:prSet/>
      <dgm:spPr/>
      <dgm:t>
        <a:bodyPr/>
        <a:lstStyle/>
        <a:p>
          <a:pPr algn="ctr"/>
          <a:endParaRPr lang="en-US" baseline="42000"/>
        </a:p>
      </dgm:t>
    </dgm:pt>
    <dgm:pt modelId="{BCCD611F-F6B6-4E61-A056-CB5159587697}" type="sibTrans" cxnId="{AE7E4233-E6E7-4FE5-B25C-E2E29EA9BE36}">
      <dgm:prSet/>
      <dgm:spPr/>
      <dgm:t>
        <a:bodyPr/>
        <a:lstStyle/>
        <a:p>
          <a:pPr algn="ctr"/>
          <a:endParaRPr lang="en-US" baseline="42000"/>
        </a:p>
      </dgm:t>
    </dgm:pt>
    <dgm:pt modelId="{07222BB4-013E-4543-A3F4-2F5BE7627F7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vert="vert"/>
        <a:lstStyle/>
        <a:p>
          <a:pPr algn="ctr"/>
          <a:r>
            <a:rPr lang="en-US" sz="2400" baseline="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3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algn="ctr"/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bánh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nướng</a:t>
          </a:r>
          <a:endParaRPr lang="en-US" sz="24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E77C4-229D-44C9-B0C6-D1652724D975}" type="parTrans" cxnId="{B97620FB-FDAA-4E3E-B6A5-9DE84D8B3B89}">
      <dgm:prSet/>
      <dgm:spPr/>
      <dgm:t>
        <a:bodyPr/>
        <a:lstStyle/>
        <a:p>
          <a:pPr algn="ctr"/>
          <a:endParaRPr lang="en-US" baseline="42000"/>
        </a:p>
      </dgm:t>
    </dgm:pt>
    <dgm:pt modelId="{A97726DD-9F43-4287-B042-2FB0FD0C3461}" type="sibTrans" cxnId="{B97620FB-FDAA-4E3E-B6A5-9DE84D8B3B89}">
      <dgm:prSet/>
      <dgm:spPr/>
      <dgm:t>
        <a:bodyPr/>
        <a:lstStyle/>
        <a:p>
          <a:pPr algn="ctr"/>
          <a:endParaRPr lang="en-US" baseline="42000"/>
        </a:p>
      </dgm:t>
    </dgm:pt>
    <dgm:pt modelId="{3ABBE5DF-01CC-45B6-B369-CED704F16E5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vert="horz"/>
        <a:lstStyle/>
        <a:p>
          <a:pPr algn="ctr"/>
          <a:r>
            <a:rPr lang="en-US" sz="2000" baseline="0">
              <a:latin typeface="Times New Roman" panose="02020603050405020304" pitchFamily="18" charset="0"/>
              <a:cs typeface="Times New Roman" panose="02020603050405020304" pitchFamily="18" charset="0"/>
            </a:rPr>
            <a:t>Hàm lượng protein, lipid, glucid</a:t>
          </a:r>
        </a:p>
      </dgm:t>
    </dgm:pt>
    <dgm:pt modelId="{89732763-12E3-449E-B4F2-498406E5A29F}" type="parTrans" cxnId="{34C9B5E4-F808-4D51-8B7C-A88B7D265F6D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baseline="42000"/>
        </a:p>
      </dgm:t>
    </dgm:pt>
    <dgm:pt modelId="{505FB866-66DA-4E9E-BBCA-000E48970844}" type="sibTrans" cxnId="{34C9B5E4-F808-4D51-8B7C-A88B7D265F6D}">
      <dgm:prSet/>
      <dgm:spPr/>
      <dgm:t>
        <a:bodyPr/>
        <a:lstStyle/>
        <a:p>
          <a:pPr algn="ctr"/>
          <a:endParaRPr lang="en-US" baseline="42000"/>
        </a:p>
      </dgm:t>
    </dgm:pt>
    <dgm:pt modelId="{7C0E6626-56D7-41A0-B95C-B4AC4686440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vert="horz"/>
        <a:lstStyle/>
        <a:p>
          <a:pPr algn="ctr"/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hấp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(2, 3, 4, 5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9AF290F6-2A33-481E-9B00-2A5E3262B4DE}" type="parTrans" cxnId="{12738AB0-88EF-4720-86D0-DD856457AA91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baseline="42000"/>
        </a:p>
      </dgm:t>
    </dgm:pt>
    <dgm:pt modelId="{C1A833AA-D30C-427E-87F7-F10041C82FAE}" type="sibTrans" cxnId="{12738AB0-88EF-4720-86D0-DD856457AA91}">
      <dgm:prSet/>
      <dgm:spPr/>
      <dgm:t>
        <a:bodyPr/>
        <a:lstStyle/>
        <a:p>
          <a:pPr algn="ctr"/>
          <a:endParaRPr lang="en-US" baseline="42000"/>
        </a:p>
      </dgm:t>
    </dgm:pt>
    <dgm:pt modelId="{6B9A9706-5B6B-41FC-8A98-06CA869DFEC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vert="horz"/>
        <a:lstStyle/>
        <a:p>
          <a:pPr algn="ctr"/>
          <a:r>
            <a:rPr lang="vi-VN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Khảo sát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ẩm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bột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nhôm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-plastic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endParaRPr lang="en-US" sz="20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A9293-6E41-432E-A5F7-C6D2503AE77D}" type="parTrans" cxnId="{C114B8D3-70E9-4DF8-B6E6-223E649FB58D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baseline="42000"/>
        </a:p>
      </dgm:t>
    </dgm:pt>
    <dgm:pt modelId="{B276077A-7511-4AAC-93C9-63F5BBEDF45D}" type="sibTrans" cxnId="{C114B8D3-70E9-4DF8-B6E6-223E649FB58D}">
      <dgm:prSet/>
      <dgm:spPr/>
      <dgm:t>
        <a:bodyPr/>
        <a:lstStyle/>
        <a:p>
          <a:pPr algn="ctr"/>
          <a:endParaRPr lang="en-US" baseline="42000"/>
        </a:p>
      </dgm:t>
    </dgm:pt>
    <dgm:pt modelId="{4D74C963-D4F2-42D1-B327-FF606E1A9F9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vert="horz"/>
        <a:lstStyle/>
        <a:p>
          <a:pPr algn="ctr"/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ß-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caroten</a:t>
          </a:r>
          <a:endParaRPr lang="en-US" sz="20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E861D-7B3F-4064-95B5-D78B315E3DCA}" type="parTrans" cxnId="{259CCB94-0C33-46CE-A3AC-459031C7BED4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baseline="42000"/>
        </a:p>
      </dgm:t>
    </dgm:pt>
    <dgm:pt modelId="{86516AD3-C759-4E5A-B527-E8B5729A935E}" type="sibTrans" cxnId="{259CCB94-0C33-46CE-A3AC-459031C7BED4}">
      <dgm:prSet/>
      <dgm:spPr/>
      <dgm:t>
        <a:bodyPr/>
        <a:lstStyle/>
        <a:p>
          <a:pPr algn="ctr"/>
          <a:endParaRPr lang="en-US" baseline="42000"/>
        </a:p>
      </dgm:t>
    </dgm:pt>
    <dgm:pt modelId="{A2035B84-3D7E-4ADE-9840-A54C638F6AC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vert="horz"/>
        <a:lstStyle/>
        <a:p>
          <a:pPr algn="ctr"/>
          <a:r>
            <a:rPr lang="en-US" sz="2000" dirty="0" err="1">
              <a:latin typeface="Times New Roman" pitchFamily="18" charset="0"/>
              <a:cs typeface="Times New Roman" pitchFamily="18" charset="0"/>
            </a:rPr>
            <a:t>Khảo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sát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hưởng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nướng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bánh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(15, 20, 25, 30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phút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)</a:t>
          </a:r>
          <a:endParaRPr lang="en-US" sz="20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22D78-1220-49E9-A4B9-16517B63101B}" type="parTrans" cxnId="{653E6242-0642-4AAA-8623-E2F20E6C17CE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/>
        </a:p>
      </dgm:t>
    </dgm:pt>
    <dgm:pt modelId="{78460CE5-355D-42BB-B5B9-72968BB5FE12}" type="sibTrans" cxnId="{653E6242-0642-4AAA-8623-E2F20E6C17CE}">
      <dgm:prSet/>
      <dgm:spPr/>
      <dgm:t>
        <a:bodyPr/>
        <a:lstStyle/>
        <a:p>
          <a:pPr algn="ctr"/>
          <a:endParaRPr lang="en-US"/>
        </a:p>
      </dgm:t>
    </dgm:pt>
    <dgm:pt modelId="{4C3B919F-9410-4B5A-B5C5-B4D8B2294DA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sấy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(85, 90, 95</a:t>
          </a:r>
          <a:r>
            <a:rPr lang="en-US" sz="2000" strike="noStrike" cap="none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</a:t>
          </a:r>
          <a:endParaRPr lang="en-US" sz="2000" dirty="0">
            <a:solidFill>
              <a:schemeClr val="tx1"/>
            </a:solidFill>
          </a:endParaRPr>
        </a:p>
      </dgm:t>
    </dgm:pt>
    <dgm:pt modelId="{1AF6B990-3120-4DDE-9720-D0A836D35B5D}" type="parTrans" cxnId="{AE0D4472-A37E-4319-AA30-5AC13554D59E}">
      <dgm:prSet/>
      <dgm:spPr/>
      <dgm:t>
        <a:bodyPr/>
        <a:lstStyle/>
        <a:p>
          <a:endParaRPr lang="en-US"/>
        </a:p>
      </dgm:t>
    </dgm:pt>
    <dgm:pt modelId="{50197BB6-99EB-45B2-913E-13DF17A26F3B}" type="sibTrans" cxnId="{AE0D4472-A37E-4319-AA30-5AC13554D59E}">
      <dgm:prSet/>
      <dgm:spPr/>
      <dgm:t>
        <a:bodyPr/>
        <a:lstStyle/>
        <a:p>
          <a:endParaRPr lang="en-US"/>
        </a:p>
      </dgm:t>
    </dgm:pt>
    <dgm:pt modelId="{980269CF-FEB1-43E2-9C6E-476DE9290EEF}" type="pres">
      <dgm:prSet presAssocID="{B01AE84F-0F2A-4AF4-B824-07A44708C65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B89C25-1172-482C-9086-3128334594CD}" type="pres">
      <dgm:prSet presAssocID="{7D59AA9B-CAC5-4084-9A74-3968755A280A}" presName="root1" presStyleCnt="0"/>
      <dgm:spPr/>
    </dgm:pt>
    <dgm:pt modelId="{C3CA1A04-9CFB-4B00-B925-AA56F058EEB4}" type="pres">
      <dgm:prSet presAssocID="{7D59AA9B-CAC5-4084-9A74-3968755A280A}" presName="LevelOneTextNode" presStyleLbl="node0" presStyleIdx="0" presStyleCnt="3" custScaleX="627647" custScaleY="50262" custLinFactNeighborX="-26131" custLinFactNeighborY="-170">
        <dgm:presLayoutVars>
          <dgm:chPref val="3"/>
        </dgm:presLayoutVars>
      </dgm:prSet>
      <dgm:spPr/>
    </dgm:pt>
    <dgm:pt modelId="{A7CF7E97-5F19-4718-B2BF-2314205DE212}" type="pres">
      <dgm:prSet presAssocID="{7D59AA9B-CAC5-4084-9A74-3968755A280A}" presName="level2hierChild" presStyleCnt="0"/>
      <dgm:spPr/>
    </dgm:pt>
    <dgm:pt modelId="{159A7893-004B-41D0-B738-490A61E66AC4}" type="pres">
      <dgm:prSet presAssocID="{89732763-12E3-449E-B4F2-498406E5A29F}" presName="conn2-1" presStyleLbl="parChTrans1D2" presStyleIdx="0" presStyleCnt="8"/>
      <dgm:spPr/>
    </dgm:pt>
    <dgm:pt modelId="{7A0204F1-95A0-460A-8F81-842C1F2EE95A}" type="pres">
      <dgm:prSet presAssocID="{89732763-12E3-449E-B4F2-498406E5A29F}" presName="connTx" presStyleLbl="parChTrans1D2" presStyleIdx="0" presStyleCnt="8"/>
      <dgm:spPr/>
    </dgm:pt>
    <dgm:pt modelId="{A193EAC1-6734-4FE1-91F2-EB27ACE70391}" type="pres">
      <dgm:prSet presAssocID="{3ABBE5DF-01CC-45B6-B369-CED704F16E51}" presName="root2" presStyleCnt="0"/>
      <dgm:spPr/>
    </dgm:pt>
    <dgm:pt modelId="{80BDBB55-D4B3-4BC0-A061-FB54BDCCF3CF}" type="pres">
      <dgm:prSet presAssocID="{3ABBE5DF-01CC-45B6-B369-CED704F16E51}" presName="LevelTwoTextNode" presStyleLbl="node2" presStyleIdx="0" presStyleCnt="8" custScaleX="288952" custScaleY="121203" custLinFactNeighborX="4657" custLinFactNeighborY="-11540">
        <dgm:presLayoutVars>
          <dgm:chPref val="3"/>
        </dgm:presLayoutVars>
      </dgm:prSet>
      <dgm:spPr/>
    </dgm:pt>
    <dgm:pt modelId="{0541A304-445C-499E-AC1D-E1923BC8DCBA}" type="pres">
      <dgm:prSet presAssocID="{3ABBE5DF-01CC-45B6-B369-CED704F16E51}" presName="level3hierChild" presStyleCnt="0"/>
      <dgm:spPr/>
    </dgm:pt>
    <dgm:pt modelId="{A8550803-42A2-4D9F-B217-72304812C83B}" type="pres">
      <dgm:prSet presAssocID="{E0CE861D-7B3F-4064-95B5-D78B315E3DCA}" presName="conn2-1" presStyleLbl="parChTrans1D2" presStyleIdx="1" presStyleCnt="8"/>
      <dgm:spPr/>
    </dgm:pt>
    <dgm:pt modelId="{A163708A-3FF0-4468-9D34-2577A9CCB1FB}" type="pres">
      <dgm:prSet presAssocID="{E0CE861D-7B3F-4064-95B5-D78B315E3DCA}" presName="connTx" presStyleLbl="parChTrans1D2" presStyleIdx="1" presStyleCnt="8"/>
      <dgm:spPr/>
    </dgm:pt>
    <dgm:pt modelId="{3D7976EC-953C-4AAE-AE30-466B5E4FCFC1}" type="pres">
      <dgm:prSet presAssocID="{4D74C963-D4F2-42D1-B327-FF606E1A9F9E}" presName="root2" presStyleCnt="0"/>
      <dgm:spPr/>
    </dgm:pt>
    <dgm:pt modelId="{A99CFE46-E5C4-4800-A4C9-7200BED80F3B}" type="pres">
      <dgm:prSet presAssocID="{4D74C963-D4F2-42D1-B327-FF606E1A9F9E}" presName="LevelTwoTextNode" presStyleLbl="node2" presStyleIdx="1" presStyleCnt="8" custScaleX="288108" custScaleY="97496" custLinFactNeighborX="4632" custLinFactNeighborY="4131">
        <dgm:presLayoutVars>
          <dgm:chPref val="3"/>
        </dgm:presLayoutVars>
      </dgm:prSet>
      <dgm:spPr/>
    </dgm:pt>
    <dgm:pt modelId="{5F286737-5B0B-41DB-A39D-CB8139A062CB}" type="pres">
      <dgm:prSet presAssocID="{4D74C963-D4F2-42D1-B327-FF606E1A9F9E}" presName="level3hierChild" presStyleCnt="0"/>
      <dgm:spPr/>
    </dgm:pt>
    <dgm:pt modelId="{BC9E7224-5E86-4720-AD37-016FCA8BB927}" type="pres">
      <dgm:prSet presAssocID="{E54CBD99-F763-40FC-A2D5-FEE5C8306948}" presName="root1" presStyleCnt="0"/>
      <dgm:spPr/>
    </dgm:pt>
    <dgm:pt modelId="{5279F389-303E-4DB4-84E6-A7231BB2A6FF}" type="pres">
      <dgm:prSet presAssocID="{E54CBD99-F763-40FC-A2D5-FEE5C8306948}" presName="LevelOneTextNode" presStyleLbl="node0" presStyleIdx="1" presStyleCnt="3" custScaleX="625516" custScaleY="55633" custLinFactNeighborX="-26131" custLinFactNeighborY="29">
        <dgm:presLayoutVars>
          <dgm:chPref val="3"/>
        </dgm:presLayoutVars>
      </dgm:prSet>
      <dgm:spPr/>
    </dgm:pt>
    <dgm:pt modelId="{0743092A-A672-4EBA-9DC5-BD4BF9FBDC67}" type="pres">
      <dgm:prSet presAssocID="{E54CBD99-F763-40FC-A2D5-FEE5C8306948}" presName="level2hierChild" presStyleCnt="0"/>
      <dgm:spPr/>
    </dgm:pt>
    <dgm:pt modelId="{EB2852AB-F573-450D-8EE9-0A4876FF5A54}" type="pres">
      <dgm:prSet presAssocID="{9AF290F6-2A33-481E-9B00-2A5E3262B4DE}" presName="conn2-1" presStyleLbl="parChTrans1D2" presStyleIdx="2" presStyleCnt="8"/>
      <dgm:spPr/>
    </dgm:pt>
    <dgm:pt modelId="{23F69BBC-9BF3-4789-890D-7BB790845C18}" type="pres">
      <dgm:prSet presAssocID="{9AF290F6-2A33-481E-9B00-2A5E3262B4DE}" presName="connTx" presStyleLbl="parChTrans1D2" presStyleIdx="2" presStyleCnt="8"/>
      <dgm:spPr/>
    </dgm:pt>
    <dgm:pt modelId="{A794AE17-1EBA-40F1-B2B4-D07AC80D0F99}" type="pres">
      <dgm:prSet presAssocID="{7C0E6626-56D7-41A0-B95C-B4AC46864406}" presName="root2" presStyleCnt="0"/>
      <dgm:spPr/>
    </dgm:pt>
    <dgm:pt modelId="{3101DC65-FC85-401A-8843-E8AAA199D7AB}" type="pres">
      <dgm:prSet presAssocID="{7C0E6626-56D7-41A0-B95C-B4AC46864406}" presName="LevelTwoTextNode" presStyleLbl="node2" presStyleIdx="2" presStyleCnt="8" custScaleX="289806" custLinFactNeighborX="3584" custLinFactNeighborY="3489">
        <dgm:presLayoutVars>
          <dgm:chPref val="3"/>
        </dgm:presLayoutVars>
      </dgm:prSet>
      <dgm:spPr/>
    </dgm:pt>
    <dgm:pt modelId="{F62CE993-0D88-4F4A-B6C4-A77B787E2730}" type="pres">
      <dgm:prSet presAssocID="{7C0E6626-56D7-41A0-B95C-B4AC46864406}" presName="level3hierChild" presStyleCnt="0"/>
      <dgm:spPr/>
    </dgm:pt>
    <dgm:pt modelId="{6F102503-B65E-4426-9AD3-FF27ABD39C3C}" type="pres">
      <dgm:prSet presAssocID="{1AF6B990-3120-4DDE-9720-D0A836D35B5D}" presName="conn2-1" presStyleLbl="parChTrans1D2" presStyleIdx="3" presStyleCnt="8"/>
      <dgm:spPr/>
    </dgm:pt>
    <dgm:pt modelId="{2D1EE77A-2CA8-4EF0-9FEC-CBC92EC9B60B}" type="pres">
      <dgm:prSet presAssocID="{1AF6B990-3120-4DDE-9720-D0A836D35B5D}" presName="connTx" presStyleLbl="parChTrans1D2" presStyleIdx="3" presStyleCnt="8"/>
      <dgm:spPr/>
    </dgm:pt>
    <dgm:pt modelId="{2BDA8DF0-0567-474B-A13C-45FD209CC725}" type="pres">
      <dgm:prSet presAssocID="{4C3B919F-9410-4B5A-B5C5-B4D8B2294DA0}" presName="root2" presStyleCnt="0"/>
      <dgm:spPr/>
    </dgm:pt>
    <dgm:pt modelId="{F5DA859A-DDB0-4A5D-A0C4-253D6356366A}" type="pres">
      <dgm:prSet presAssocID="{4C3B919F-9410-4B5A-B5C5-B4D8B2294DA0}" presName="LevelTwoTextNode" presStyleLbl="node2" presStyleIdx="3" presStyleCnt="8" custScaleX="292829">
        <dgm:presLayoutVars>
          <dgm:chPref val="3"/>
        </dgm:presLayoutVars>
      </dgm:prSet>
      <dgm:spPr/>
    </dgm:pt>
    <dgm:pt modelId="{46512DA0-065C-4B9C-AA1A-9C8D78B69056}" type="pres">
      <dgm:prSet presAssocID="{4C3B919F-9410-4B5A-B5C5-B4D8B2294DA0}" presName="level3hierChild" presStyleCnt="0"/>
      <dgm:spPr/>
    </dgm:pt>
    <dgm:pt modelId="{A8F385B9-31BA-4CCF-90B0-F05AB55BE6EE}" type="pres">
      <dgm:prSet presAssocID="{E57A9293-6E41-432E-A5F7-C6D2503AE77D}" presName="conn2-1" presStyleLbl="parChTrans1D2" presStyleIdx="4" presStyleCnt="8"/>
      <dgm:spPr/>
    </dgm:pt>
    <dgm:pt modelId="{05362F5D-CCB8-491F-9E66-F5D527977B0C}" type="pres">
      <dgm:prSet presAssocID="{E57A9293-6E41-432E-A5F7-C6D2503AE77D}" presName="connTx" presStyleLbl="parChTrans1D2" presStyleIdx="4" presStyleCnt="8"/>
      <dgm:spPr/>
    </dgm:pt>
    <dgm:pt modelId="{2CFE07B3-00E9-4A10-8E5E-87433EE342E2}" type="pres">
      <dgm:prSet presAssocID="{6B9A9706-5B6B-41FC-8A98-06CA869DFECB}" presName="root2" presStyleCnt="0"/>
      <dgm:spPr/>
    </dgm:pt>
    <dgm:pt modelId="{4250C36B-0DB9-4570-B23C-C9A072F8A21D}" type="pres">
      <dgm:prSet presAssocID="{6B9A9706-5B6B-41FC-8A98-06CA869DFECB}" presName="LevelTwoTextNode" presStyleLbl="node2" presStyleIdx="4" presStyleCnt="8" custScaleX="288816" custLinFactNeighborX="1945" custLinFactNeighborY="-1333">
        <dgm:presLayoutVars>
          <dgm:chPref val="3"/>
        </dgm:presLayoutVars>
      </dgm:prSet>
      <dgm:spPr/>
    </dgm:pt>
    <dgm:pt modelId="{836A01CF-62AA-4FB6-9E67-E474A1783B84}" type="pres">
      <dgm:prSet presAssocID="{6B9A9706-5B6B-41FC-8A98-06CA869DFECB}" presName="level3hierChild" presStyleCnt="0"/>
      <dgm:spPr/>
    </dgm:pt>
    <dgm:pt modelId="{536219E3-104A-437C-8F80-128BA70E992D}" type="pres">
      <dgm:prSet presAssocID="{07222BB4-013E-4543-A3F4-2F5BE7627F74}" presName="root1" presStyleCnt="0"/>
      <dgm:spPr/>
    </dgm:pt>
    <dgm:pt modelId="{D10A00A7-B287-4982-BC7C-9D39102F2F95}" type="pres">
      <dgm:prSet presAssocID="{07222BB4-013E-4543-A3F4-2F5BE7627F74}" presName="LevelOneTextNode" presStyleLbl="node0" presStyleIdx="2" presStyleCnt="3" custScaleX="627649" custScaleY="51416" custLinFactNeighborX="-26131" custLinFactNeighborY="1223">
        <dgm:presLayoutVars>
          <dgm:chPref val="3"/>
        </dgm:presLayoutVars>
      </dgm:prSet>
      <dgm:spPr/>
    </dgm:pt>
    <dgm:pt modelId="{55356AE8-46BD-4417-87C4-1D96790E1073}" type="pres">
      <dgm:prSet presAssocID="{07222BB4-013E-4543-A3F4-2F5BE7627F74}" presName="level2hierChild" presStyleCnt="0"/>
      <dgm:spPr/>
    </dgm:pt>
    <dgm:pt modelId="{CF48FD61-22CA-4F0B-BB6C-4C0158A8F60D}" type="pres">
      <dgm:prSet presAssocID="{DB5588E4-1711-4499-8A86-DACFDD5D48F6}" presName="conn2-1" presStyleLbl="parChTrans1D2" presStyleIdx="5" presStyleCnt="8"/>
      <dgm:spPr/>
    </dgm:pt>
    <dgm:pt modelId="{8CB240C9-4804-4E30-9B62-DC5A173CF4E3}" type="pres">
      <dgm:prSet presAssocID="{DB5588E4-1711-4499-8A86-DACFDD5D48F6}" presName="connTx" presStyleLbl="parChTrans1D2" presStyleIdx="5" presStyleCnt="8"/>
      <dgm:spPr/>
    </dgm:pt>
    <dgm:pt modelId="{0E5B7458-9F82-48D1-B4D0-31858D9B44AC}" type="pres">
      <dgm:prSet presAssocID="{13DB5C70-CCF9-4949-A89A-3B83BF245C97}" presName="root2" presStyleCnt="0"/>
      <dgm:spPr/>
    </dgm:pt>
    <dgm:pt modelId="{80ED6B5B-7E56-4D09-84A8-8B0FDDE010AD}" type="pres">
      <dgm:prSet presAssocID="{13DB5C70-CCF9-4949-A89A-3B83BF245C97}" presName="LevelTwoTextNode" presStyleLbl="node2" presStyleIdx="5" presStyleCnt="8" custScaleX="289651" custLinFactNeighborX="2322" custLinFactNeighborY="7675">
        <dgm:presLayoutVars>
          <dgm:chPref val="3"/>
        </dgm:presLayoutVars>
      </dgm:prSet>
      <dgm:spPr/>
    </dgm:pt>
    <dgm:pt modelId="{C12D85A0-2F29-458D-9235-70AA8F3681F7}" type="pres">
      <dgm:prSet presAssocID="{13DB5C70-CCF9-4949-A89A-3B83BF245C97}" presName="level3hierChild" presStyleCnt="0"/>
      <dgm:spPr/>
    </dgm:pt>
    <dgm:pt modelId="{C3E339CD-4C64-4A1F-A7EE-4D2EA301F1DF}" type="pres">
      <dgm:prSet presAssocID="{96AB6985-947A-4731-BE3F-A4EE703371A2}" presName="conn2-1" presStyleLbl="parChTrans1D2" presStyleIdx="6" presStyleCnt="8"/>
      <dgm:spPr/>
    </dgm:pt>
    <dgm:pt modelId="{529F5494-B0C6-4617-A4CB-D8F8924AB65A}" type="pres">
      <dgm:prSet presAssocID="{96AB6985-947A-4731-BE3F-A4EE703371A2}" presName="connTx" presStyleLbl="parChTrans1D2" presStyleIdx="6" presStyleCnt="8"/>
      <dgm:spPr/>
    </dgm:pt>
    <dgm:pt modelId="{3D506752-F8F5-4416-8772-AE60C4906A1C}" type="pres">
      <dgm:prSet presAssocID="{644AE9F7-0B41-4552-A85A-82963472A163}" presName="root2" presStyleCnt="0"/>
      <dgm:spPr/>
    </dgm:pt>
    <dgm:pt modelId="{0257B696-C0D1-4461-8721-E8145180A5A8}" type="pres">
      <dgm:prSet presAssocID="{644AE9F7-0B41-4552-A85A-82963472A163}" presName="LevelTwoTextNode" presStyleLbl="node2" presStyleIdx="6" presStyleCnt="8" custScaleX="292298" custLinFactNeighborX="3995" custLinFactNeighborY="5828">
        <dgm:presLayoutVars>
          <dgm:chPref val="3"/>
        </dgm:presLayoutVars>
      </dgm:prSet>
      <dgm:spPr/>
    </dgm:pt>
    <dgm:pt modelId="{A8CD2DF4-AB0C-445A-B3B0-16C470919DF7}" type="pres">
      <dgm:prSet presAssocID="{644AE9F7-0B41-4552-A85A-82963472A163}" presName="level3hierChild" presStyleCnt="0"/>
      <dgm:spPr/>
    </dgm:pt>
    <dgm:pt modelId="{2E02CCDE-D089-42CA-BF2E-50B425DB7A22}" type="pres">
      <dgm:prSet presAssocID="{02D22D78-1220-49E9-A4B9-16517B63101B}" presName="conn2-1" presStyleLbl="parChTrans1D2" presStyleIdx="7" presStyleCnt="8"/>
      <dgm:spPr/>
    </dgm:pt>
    <dgm:pt modelId="{80652D51-25C3-4188-80C5-37E428CED4F7}" type="pres">
      <dgm:prSet presAssocID="{02D22D78-1220-49E9-A4B9-16517B63101B}" presName="connTx" presStyleLbl="parChTrans1D2" presStyleIdx="7" presStyleCnt="8"/>
      <dgm:spPr/>
    </dgm:pt>
    <dgm:pt modelId="{EEAF9DF3-1632-45B5-9175-4DE0A8F63BAB}" type="pres">
      <dgm:prSet presAssocID="{A2035B84-3D7E-4ADE-9840-A54C638F6ACA}" presName="root2" presStyleCnt="0"/>
      <dgm:spPr/>
    </dgm:pt>
    <dgm:pt modelId="{98FFD59F-3BB6-4F1C-B88B-29419BFB4F6A}" type="pres">
      <dgm:prSet presAssocID="{A2035B84-3D7E-4ADE-9840-A54C638F6ACA}" presName="LevelTwoTextNode" presStyleLbl="node2" presStyleIdx="7" presStyleCnt="8" custScaleX="291555" custLinFactNeighborX="5295" custLinFactNeighborY="2171">
        <dgm:presLayoutVars>
          <dgm:chPref val="3"/>
        </dgm:presLayoutVars>
      </dgm:prSet>
      <dgm:spPr/>
    </dgm:pt>
    <dgm:pt modelId="{8C53C3C4-E1E0-4A05-9020-91B91B0A52DF}" type="pres">
      <dgm:prSet presAssocID="{A2035B84-3D7E-4ADE-9840-A54C638F6ACA}" presName="level3hierChild" presStyleCnt="0"/>
      <dgm:spPr/>
    </dgm:pt>
  </dgm:ptLst>
  <dgm:cxnLst>
    <dgm:cxn modelId="{DC827200-3A4E-4E4A-9D7E-EF1BF932C991}" type="presOf" srcId="{02D22D78-1220-49E9-A4B9-16517B63101B}" destId="{2E02CCDE-D089-42CA-BF2E-50B425DB7A22}" srcOrd="0" destOrd="0" presId="urn:microsoft.com/office/officeart/2008/layout/HorizontalMultiLevelHierarchy"/>
    <dgm:cxn modelId="{61691A04-BFDE-4E03-B808-70FF0DE6F2C2}" type="presOf" srcId="{E54CBD99-F763-40FC-A2D5-FEE5C8306948}" destId="{5279F389-303E-4DB4-84E6-A7231BB2A6FF}" srcOrd="0" destOrd="0" presId="urn:microsoft.com/office/officeart/2008/layout/HorizontalMultiLevelHierarchy"/>
    <dgm:cxn modelId="{6BA96F08-C1DB-4CB2-A44F-3A3135985949}" type="presOf" srcId="{02D22D78-1220-49E9-A4B9-16517B63101B}" destId="{80652D51-25C3-4188-80C5-37E428CED4F7}" srcOrd="1" destOrd="0" presId="urn:microsoft.com/office/officeart/2008/layout/HorizontalMultiLevelHierarchy"/>
    <dgm:cxn modelId="{8E366D13-5654-4B34-ACE6-C5E6847B47E1}" type="presOf" srcId="{89732763-12E3-449E-B4F2-498406E5A29F}" destId="{159A7893-004B-41D0-B738-490A61E66AC4}" srcOrd="0" destOrd="0" presId="urn:microsoft.com/office/officeart/2008/layout/HorizontalMultiLevelHierarchy"/>
    <dgm:cxn modelId="{1251DE1F-E62E-4AD4-970E-FCA84EE2F26D}" type="presOf" srcId="{9AF290F6-2A33-481E-9B00-2A5E3262B4DE}" destId="{23F69BBC-9BF3-4789-890D-7BB790845C18}" srcOrd="1" destOrd="0" presId="urn:microsoft.com/office/officeart/2008/layout/HorizontalMultiLevelHierarchy"/>
    <dgm:cxn modelId="{AE7E4233-E6E7-4FE5-B25C-E2E29EA9BE36}" srcId="{B01AE84F-0F2A-4AF4-B824-07A44708C65B}" destId="{E54CBD99-F763-40FC-A2D5-FEE5C8306948}" srcOrd="1" destOrd="0" parTransId="{0A09AEB9-46A8-46A5-94C7-480F6AC5C57A}" sibTransId="{BCCD611F-F6B6-4E61-A056-CB5159587697}"/>
    <dgm:cxn modelId="{12002E35-929C-4581-B717-13221A8BAAE3}" type="presOf" srcId="{7D59AA9B-CAC5-4084-9A74-3968755A280A}" destId="{C3CA1A04-9CFB-4B00-B925-AA56F058EEB4}" srcOrd="0" destOrd="0" presId="urn:microsoft.com/office/officeart/2008/layout/HorizontalMultiLevelHierarchy"/>
    <dgm:cxn modelId="{C3D89836-A72D-4479-8CDA-E2CB70D1E15D}" type="presOf" srcId="{E57A9293-6E41-432E-A5F7-C6D2503AE77D}" destId="{05362F5D-CCB8-491F-9E66-F5D527977B0C}" srcOrd="1" destOrd="0" presId="urn:microsoft.com/office/officeart/2008/layout/HorizontalMultiLevelHierarchy"/>
    <dgm:cxn modelId="{6F27003E-5B06-4DAC-AAE5-482A39C3BEDC}" type="presOf" srcId="{4C3B919F-9410-4B5A-B5C5-B4D8B2294DA0}" destId="{F5DA859A-DDB0-4A5D-A0C4-253D6356366A}" srcOrd="0" destOrd="0" presId="urn:microsoft.com/office/officeart/2008/layout/HorizontalMultiLevelHierarchy"/>
    <dgm:cxn modelId="{BA4BEC3F-40E2-4C01-B9CE-9CA9C2BE1345}" srcId="{B01AE84F-0F2A-4AF4-B824-07A44708C65B}" destId="{7D59AA9B-CAC5-4084-9A74-3968755A280A}" srcOrd="0" destOrd="0" parTransId="{531023CD-55F8-43DA-BCE0-9A4D47F8DAAA}" sibTransId="{1CC2C1AF-5693-4B1A-B8D6-32F88E9DA1CA}"/>
    <dgm:cxn modelId="{DA517F5C-62F6-4C3B-9643-B2AAEA1DE5DE}" type="presOf" srcId="{6B9A9706-5B6B-41FC-8A98-06CA869DFECB}" destId="{4250C36B-0DB9-4570-B23C-C9A072F8A21D}" srcOrd="0" destOrd="0" presId="urn:microsoft.com/office/officeart/2008/layout/HorizontalMultiLevelHierarchy"/>
    <dgm:cxn modelId="{E216F061-208D-4274-BAAC-DCD9F315C725}" type="presOf" srcId="{3ABBE5DF-01CC-45B6-B369-CED704F16E51}" destId="{80BDBB55-D4B3-4BC0-A061-FB54BDCCF3CF}" srcOrd="0" destOrd="0" presId="urn:microsoft.com/office/officeart/2008/layout/HorizontalMultiLevelHierarchy"/>
    <dgm:cxn modelId="{653E6242-0642-4AAA-8623-E2F20E6C17CE}" srcId="{07222BB4-013E-4543-A3F4-2F5BE7627F74}" destId="{A2035B84-3D7E-4ADE-9840-A54C638F6ACA}" srcOrd="2" destOrd="0" parTransId="{02D22D78-1220-49E9-A4B9-16517B63101B}" sibTransId="{78460CE5-355D-42BB-B5B9-72968BB5FE12}"/>
    <dgm:cxn modelId="{0D8B1467-18F5-4EFE-9B16-28729F02A8B8}" type="presOf" srcId="{DB5588E4-1711-4499-8A86-DACFDD5D48F6}" destId="{CF48FD61-22CA-4F0B-BB6C-4C0158A8F60D}" srcOrd="0" destOrd="0" presId="urn:microsoft.com/office/officeart/2008/layout/HorizontalMultiLevelHierarchy"/>
    <dgm:cxn modelId="{CFD8156B-F31E-4810-BAFB-1C382969C9CC}" type="presOf" srcId="{1AF6B990-3120-4DDE-9720-D0A836D35B5D}" destId="{6F102503-B65E-4426-9AD3-FF27ABD39C3C}" srcOrd="0" destOrd="0" presId="urn:microsoft.com/office/officeart/2008/layout/HorizontalMultiLevelHierarchy"/>
    <dgm:cxn modelId="{90A92A51-5CAE-4652-A47A-F7CB72D3696A}" type="presOf" srcId="{E0CE861D-7B3F-4064-95B5-D78B315E3DCA}" destId="{A8550803-42A2-4D9F-B217-72304812C83B}" srcOrd="0" destOrd="0" presId="urn:microsoft.com/office/officeart/2008/layout/HorizontalMultiLevelHierarchy"/>
    <dgm:cxn modelId="{5E3FB071-44FD-41C8-BC22-D328A9FB787F}" type="presOf" srcId="{96AB6985-947A-4731-BE3F-A4EE703371A2}" destId="{C3E339CD-4C64-4A1F-A7EE-4D2EA301F1DF}" srcOrd="0" destOrd="0" presId="urn:microsoft.com/office/officeart/2008/layout/HorizontalMultiLevelHierarchy"/>
    <dgm:cxn modelId="{AE0D4472-A37E-4319-AA30-5AC13554D59E}" srcId="{E54CBD99-F763-40FC-A2D5-FEE5C8306948}" destId="{4C3B919F-9410-4B5A-B5C5-B4D8B2294DA0}" srcOrd="1" destOrd="0" parTransId="{1AF6B990-3120-4DDE-9720-D0A836D35B5D}" sibTransId="{50197BB6-99EB-45B2-913E-13DF17A26F3B}"/>
    <dgm:cxn modelId="{3D935179-ECB0-4A57-A2C6-AE716F1AB5B5}" type="presOf" srcId="{B01AE84F-0F2A-4AF4-B824-07A44708C65B}" destId="{980269CF-FEB1-43E2-9C6E-476DE9290EEF}" srcOrd="0" destOrd="0" presId="urn:microsoft.com/office/officeart/2008/layout/HorizontalMultiLevelHierarchy"/>
    <dgm:cxn modelId="{9E8A587C-0DD7-4A1C-8FDC-51E742AC6FDA}" type="presOf" srcId="{07222BB4-013E-4543-A3F4-2F5BE7627F74}" destId="{D10A00A7-B287-4982-BC7C-9D39102F2F95}" srcOrd="0" destOrd="0" presId="urn:microsoft.com/office/officeart/2008/layout/HorizontalMultiLevelHierarchy"/>
    <dgm:cxn modelId="{9B2D1A8D-FF16-49BE-AD6C-901358718C5D}" type="presOf" srcId="{7C0E6626-56D7-41A0-B95C-B4AC46864406}" destId="{3101DC65-FC85-401A-8843-E8AAA199D7AB}" srcOrd="0" destOrd="0" presId="urn:microsoft.com/office/officeart/2008/layout/HorizontalMultiLevelHierarchy"/>
    <dgm:cxn modelId="{96D7DB8E-6195-497E-8562-5B76F67833FD}" type="presOf" srcId="{13DB5C70-CCF9-4949-A89A-3B83BF245C97}" destId="{80ED6B5B-7E56-4D09-84A8-8B0FDDE010AD}" srcOrd="0" destOrd="0" presId="urn:microsoft.com/office/officeart/2008/layout/HorizontalMultiLevelHierarchy"/>
    <dgm:cxn modelId="{F1233F8F-73A5-4CD5-B477-C63741927A76}" type="presOf" srcId="{E0CE861D-7B3F-4064-95B5-D78B315E3DCA}" destId="{A163708A-3FF0-4468-9D34-2577A9CCB1FB}" srcOrd="1" destOrd="0" presId="urn:microsoft.com/office/officeart/2008/layout/HorizontalMultiLevelHierarchy"/>
    <dgm:cxn modelId="{259CCB94-0C33-46CE-A3AC-459031C7BED4}" srcId="{7D59AA9B-CAC5-4084-9A74-3968755A280A}" destId="{4D74C963-D4F2-42D1-B327-FF606E1A9F9E}" srcOrd="1" destOrd="0" parTransId="{E0CE861D-7B3F-4064-95B5-D78B315E3DCA}" sibTransId="{86516AD3-C759-4E5A-B527-E8B5729A935E}"/>
    <dgm:cxn modelId="{F5EC9A96-F8E7-4437-9B76-40CFE5E31FE3}" type="presOf" srcId="{9AF290F6-2A33-481E-9B00-2A5E3262B4DE}" destId="{EB2852AB-F573-450D-8EE9-0A4876FF5A54}" srcOrd="0" destOrd="0" presId="urn:microsoft.com/office/officeart/2008/layout/HorizontalMultiLevelHierarchy"/>
    <dgm:cxn modelId="{A3B3989B-5993-46C5-AA5D-F8AA08C725BE}" type="presOf" srcId="{A2035B84-3D7E-4ADE-9840-A54C638F6ACA}" destId="{98FFD59F-3BB6-4F1C-B88B-29419BFB4F6A}" srcOrd="0" destOrd="0" presId="urn:microsoft.com/office/officeart/2008/layout/HorizontalMultiLevelHierarchy"/>
    <dgm:cxn modelId="{ED9DEAA2-4B24-44F1-BAE2-86FD6E4BBE95}" type="presOf" srcId="{E57A9293-6E41-432E-A5F7-C6D2503AE77D}" destId="{A8F385B9-31BA-4CCF-90B0-F05AB55BE6EE}" srcOrd="0" destOrd="0" presId="urn:microsoft.com/office/officeart/2008/layout/HorizontalMultiLevelHierarchy"/>
    <dgm:cxn modelId="{12738AB0-88EF-4720-86D0-DD856457AA91}" srcId="{E54CBD99-F763-40FC-A2D5-FEE5C8306948}" destId="{7C0E6626-56D7-41A0-B95C-B4AC46864406}" srcOrd="0" destOrd="0" parTransId="{9AF290F6-2A33-481E-9B00-2A5E3262B4DE}" sibTransId="{C1A833AA-D30C-427E-87F7-F10041C82FAE}"/>
    <dgm:cxn modelId="{0ACC38B3-E7FF-4A80-9CFE-2943471373E4}" type="presOf" srcId="{4D74C963-D4F2-42D1-B327-FF606E1A9F9E}" destId="{A99CFE46-E5C4-4800-A4C9-7200BED80F3B}" srcOrd="0" destOrd="0" presId="urn:microsoft.com/office/officeart/2008/layout/HorizontalMultiLevelHierarchy"/>
    <dgm:cxn modelId="{668EA8B3-0DA4-4F34-8829-CC0DE3FC3FEA}" type="presOf" srcId="{644AE9F7-0B41-4552-A85A-82963472A163}" destId="{0257B696-C0D1-4461-8721-E8145180A5A8}" srcOrd="0" destOrd="0" presId="urn:microsoft.com/office/officeart/2008/layout/HorizontalMultiLevelHierarchy"/>
    <dgm:cxn modelId="{0416C5B5-BA7E-40CA-911E-C5A03D96DE27}" type="presOf" srcId="{1AF6B990-3120-4DDE-9720-D0A836D35B5D}" destId="{2D1EE77A-2CA8-4EF0-9FEC-CBC92EC9B60B}" srcOrd="1" destOrd="0" presId="urn:microsoft.com/office/officeart/2008/layout/HorizontalMultiLevelHierarchy"/>
    <dgm:cxn modelId="{206570B7-1EFA-4D2E-B031-BCF87E633F16}" type="presOf" srcId="{DB5588E4-1711-4499-8A86-DACFDD5D48F6}" destId="{8CB240C9-4804-4E30-9B62-DC5A173CF4E3}" srcOrd="1" destOrd="0" presId="urn:microsoft.com/office/officeart/2008/layout/HorizontalMultiLevelHierarchy"/>
    <dgm:cxn modelId="{A84B38BF-A082-4DEF-9212-763958819BCC}" type="presOf" srcId="{96AB6985-947A-4731-BE3F-A4EE703371A2}" destId="{529F5494-B0C6-4617-A4CB-D8F8924AB65A}" srcOrd="1" destOrd="0" presId="urn:microsoft.com/office/officeart/2008/layout/HorizontalMultiLevelHierarchy"/>
    <dgm:cxn modelId="{979BDFC4-C250-4126-8695-B9B87D84CF3F}" srcId="{07222BB4-013E-4543-A3F4-2F5BE7627F74}" destId="{644AE9F7-0B41-4552-A85A-82963472A163}" srcOrd="1" destOrd="0" parTransId="{96AB6985-947A-4731-BE3F-A4EE703371A2}" sibTransId="{7800A770-787C-4CD6-B4AF-064FB63AD2C9}"/>
    <dgm:cxn modelId="{B7F90DC7-AA6E-43B5-BEBD-0CC493FE8708}" type="presOf" srcId="{89732763-12E3-449E-B4F2-498406E5A29F}" destId="{7A0204F1-95A0-460A-8F81-842C1F2EE95A}" srcOrd="1" destOrd="0" presId="urn:microsoft.com/office/officeart/2008/layout/HorizontalMultiLevelHierarchy"/>
    <dgm:cxn modelId="{C114B8D3-70E9-4DF8-B6E6-223E649FB58D}" srcId="{E54CBD99-F763-40FC-A2D5-FEE5C8306948}" destId="{6B9A9706-5B6B-41FC-8A98-06CA869DFECB}" srcOrd="2" destOrd="0" parTransId="{E57A9293-6E41-432E-A5F7-C6D2503AE77D}" sibTransId="{B276077A-7511-4AAC-93C9-63F5BBEDF45D}"/>
    <dgm:cxn modelId="{18B84BD6-F1CA-467D-A819-D886CCB85C3B}" srcId="{07222BB4-013E-4543-A3F4-2F5BE7627F74}" destId="{13DB5C70-CCF9-4949-A89A-3B83BF245C97}" srcOrd="0" destOrd="0" parTransId="{DB5588E4-1711-4499-8A86-DACFDD5D48F6}" sibTransId="{1758FF56-A93F-4B27-B005-4DA889999CF4}"/>
    <dgm:cxn modelId="{34C9B5E4-F808-4D51-8B7C-A88B7D265F6D}" srcId="{7D59AA9B-CAC5-4084-9A74-3968755A280A}" destId="{3ABBE5DF-01CC-45B6-B369-CED704F16E51}" srcOrd="0" destOrd="0" parTransId="{89732763-12E3-449E-B4F2-498406E5A29F}" sibTransId="{505FB866-66DA-4E9E-BBCA-000E48970844}"/>
    <dgm:cxn modelId="{B97620FB-FDAA-4E3E-B6A5-9DE84D8B3B89}" srcId="{B01AE84F-0F2A-4AF4-B824-07A44708C65B}" destId="{07222BB4-013E-4543-A3F4-2F5BE7627F74}" srcOrd="2" destOrd="0" parTransId="{69CE77C4-229D-44C9-B0C6-D1652724D975}" sibTransId="{A97726DD-9F43-4287-B042-2FB0FD0C3461}"/>
    <dgm:cxn modelId="{84094C44-BB49-4DC3-8EC1-5CD9EF3DEF4D}" type="presParOf" srcId="{980269CF-FEB1-43E2-9C6E-476DE9290EEF}" destId="{17B89C25-1172-482C-9086-3128334594CD}" srcOrd="0" destOrd="0" presId="urn:microsoft.com/office/officeart/2008/layout/HorizontalMultiLevelHierarchy"/>
    <dgm:cxn modelId="{B19A26F0-0A2E-4837-B0B2-ADF236E32D9B}" type="presParOf" srcId="{17B89C25-1172-482C-9086-3128334594CD}" destId="{C3CA1A04-9CFB-4B00-B925-AA56F058EEB4}" srcOrd="0" destOrd="0" presId="urn:microsoft.com/office/officeart/2008/layout/HorizontalMultiLevelHierarchy"/>
    <dgm:cxn modelId="{DC9A40F1-BCBA-491B-8E5A-12946376640A}" type="presParOf" srcId="{17B89C25-1172-482C-9086-3128334594CD}" destId="{A7CF7E97-5F19-4718-B2BF-2314205DE212}" srcOrd="1" destOrd="0" presId="urn:microsoft.com/office/officeart/2008/layout/HorizontalMultiLevelHierarchy"/>
    <dgm:cxn modelId="{94680C0F-AEF0-456B-8D03-C8A73589B2F6}" type="presParOf" srcId="{A7CF7E97-5F19-4718-B2BF-2314205DE212}" destId="{159A7893-004B-41D0-B738-490A61E66AC4}" srcOrd="0" destOrd="0" presId="urn:microsoft.com/office/officeart/2008/layout/HorizontalMultiLevelHierarchy"/>
    <dgm:cxn modelId="{2B9BA40B-DE03-4DB8-AEEA-92E48FDA7FA2}" type="presParOf" srcId="{159A7893-004B-41D0-B738-490A61E66AC4}" destId="{7A0204F1-95A0-460A-8F81-842C1F2EE95A}" srcOrd="0" destOrd="0" presId="urn:microsoft.com/office/officeart/2008/layout/HorizontalMultiLevelHierarchy"/>
    <dgm:cxn modelId="{3EBBBA95-097C-4686-96B5-5FF6550CD119}" type="presParOf" srcId="{A7CF7E97-5F19-4718-B2BF-2314205DE212}" destId="{A193EAC1-6734-4FE1-91F2-EB27ACE70391}" srcOrd="1" destOrd="0" presId="urn:microsoft.com/office/officeart/2008/layout/HorizontalMultiLevelHierarchy"/>
    <dgm:cxn modelId="{77C565E5-4179-410A-8B11-280183A16D85}" type="presParOf" srcId="{A193EAC1-6734-4FE1-91F2-EB27ACE70391}" destId="{80BDBB55-D4B3-4BC0-A061-FB54BDCCF3CF}" srcOrd="0" destOrd="0" presId="urn:microsoft.com/office/officeart/2008/layout/HorizontalMultiLevelHierarchy"/>
    <dgm:cxn modelId="{6E037F8C-3A57-4ADC-B975-0C790C2F16CF}" type="presParOf" srcId="{A193EAC1-6734-4FE1-91F2-EB27ACE70391}" destId="{0541A304-445C-499E-AC1D-E1923BC8DCBA}" srcOrd="1" destOrd="0" presId="urn:microsoft.com/office/officeart/2008/layout/HorizontalMultiLevelHierarchy"/>
    <dgm:cxn modelId="{267A84A1-0178-4E2F-89B5-02153B0F2B25}" type="presParOf" srcId="{A7CF7E97-5F19-4718-B2BF-2314205DE212}" destId="{A8550803-42A2-4D9F-B217-72304812C83B}" srcOrd="2" destOrd="0" presId="urn:microsoft.com/office/officeart/2008/layout/HorizontalMultiLevelHierarchy"/>
    <dgm:cxn modelId="{1FD9B2DA-103B-4015-836E-29A1D81341D0}" type="presParOf" srcId="{A8550803-42A2-4D9F-B217-72304812C83B}" destId="{A163708A-3FF0-4468-9D34-2577A9CCB1FB}" srcOrd="0" destOrd="0" presId="urn:microsoft.com/office/officeart/2008/layout/HorizontalMultiLevelHierarchy"/>
    <dgm:cxn modelId="{AE510791-24BA-4293-A632-B9D3D315C3AF}" type="presParOf" srcId="{A7CF7E97-5F19-4718-B2BF-2314205DE212}" destId="{3D7976EC-953C-4AAE-AE30-466B5E4FCFC1}" srcOrd="3" destOrd="0" presId="urn:microsoft.com/office/officeart/2008/layout/HorizontalMultiLevelHierarchy"/>
    <dgm:cxn modelId="{3FC5230B-3BBB-4B79-8E47-8BFEEDA17122}" type="presParOf" srcId="{3D7976EC-953C-4AAE-AE30-466B5E4FCFC1}" destId="{A99CFE46-E5C4-4800-A4C9-7200BED80F3B}" srcOrd="0" destOrd="0" presId="urn:microsoft.com/office/officeart/2008/layout/HorizontalMultiLevelHierarchy"/>
    <dgm:cxn modelId="{57E041C7-7AB0-40C3-8A95-5FBAC0800C10}" type="presParOf" srcId="{3D7976EC-953C-4AAE-AE30-466B5E4FCFC1}" destId="{5F286737-5B0B-41DB-A39D-CB8139A062CB}" srcOrd="1" destOrd="0" presId="urn:microsoft.com/office/officeart/2008/layout/HorizontalMultiLevelHierarchy"/>
    <dgm:cxn modelId="{7E61BB53-0C2C-4589-A5F7-AC80399EC80B}" type="presParOf" srcId="{980269CF-FEB1-43E2-9C6E-476DE9290EEF}" destId="{BC9E7224-5E86-4720-AD37-016FCA8BB927}" srcOrd="1" destOrd="0" presId="urn:microsoft.com/office/officeart/2008/layout/HorizontalMultiLevelHierarchy"/>
    <dgm:cxn modelId="{ACFBFAC7-2ED9-4ECD-A6E1-AB1EA0476CF4}" type="presParOf" srcId="{BC9E7224-5E86-4720-AD37-016FCA8BB927}" destId="{5279F389-303E-4DB4-84E6-A7231BB2A6FF}" srcOrd="0" destOrd="0" presId="urn:microsoft.com/office/officeart/2008/layout/HorizontalMultiLevelHierarchy"/>
    <dgm:cxn modelId="{37177F12-637E-4B52-97AF-32300A0CF392}" type="presParOf" srcId="{BC9E7224-5E86-4720-AD37-016FCA8BB927}" destId="{0743092A-A672-4EBA-9DC5-BD4BF9FBDC67}" srcOrd="1" destOrd="0" presId="urn:microsoft.com/office/officeart/2008/layout/HorizontalMultiLevelHierarchy"/>
    <dgm:cxn modelId="{6BBE4E56-9CB7-4137-A9C1-0DDB3DAB01D0}" type="presParOf" srcId="{0743092A-A672-4EBA-9DC5-BD4BF9FBDC67}" destId="{EB2852AB-F573-450D-8EE9-0A4876FF5A54}" srcOrd="0" destOrd="0" presId="urn:microsoft.com/office/officeart/2008/layout/HorizontalMultiLevelHierarchy"/>
    <dgm:cxn modelId="{2D8395B2-AB76-4801-A2C2-D89B08DF81F3}" type="presParOf" srcId="{EB2852AB-F573-450D-8EE9-0A4876FF5A54}" destId="{23F69BBC-9BF3-4789-890D-7BB790845C18}" srcOrd="0" destOrd="0" presId="urn:microsoft.com/office/officeart/2008/layout/HorizontalMultiLevelHierarchy"/>
    <dgm:cxn modelId="{632A90D4-2595-4308-9BC8-48D67F97290F}" type="presParOf" srcId="{0743092A-A672-4EBA-9DC5-BD4BF9FBDC67}" destId="{A794AE17-1EBA-40F1-B2B4-D07AC80D0F99}" srcOrd="1" destOrd="0" presId="urn:microsoft.com/office/officeart/2008/layout/HorizontalMultiLevelHierarchy"/>
    <dgm:cxn modelId="{BA9D83CD-871B-4911-BD57-6467634C5109}" type="presParOf" srcId="{A794AE17-1EBA-40F1-B2B4-D07AC80D0F99}" destId="{3101DC65-FC85-401A-8843-E8AAA199D7AB}" srcOrd="0" destOrd="0" presId="urn:microsoft.com/office/officeart/2008/layout/HorizontalMultiLevelHierarchy"/>
    <dgm:cxn modelId="{755C8C11-4AFD-4C15-8530-8113E9745362}" type="presParOf" srcId="{A794AE17-1EBA-40F1-B2B4-D07AC80D0F99}" destId="{F62CE993-0D88-4F4A-B6C4-A77B787E2730}" srcOrd="1" destOrd="0" presId="urn:microsoft.com/office/officeart/2008/layout/HorizontalMultiLevelHierarchy"/>
    <dgm:cxn modelId="{DE7949B9-D3BA-4D99-8C12-3720475DA563}" type="presParOf" srcId="{0743092A-A672-4EBA-9DC5-BD4BF9FBDC67}" destId="{6F102503-B65E-4426-9AD3-FF27ABD39C3C}" srcOrd="2" destOrd="0" presId="urn:microsoft.com/office/officeart/2008/layout/HorizontalMultiLevelHierarchy"/>
    <dgm:cxn modelId="{654F5515-0F9F-45CE-9B25-9BFC5A9AE031}" type="presParOf" srcId="{6F102503-B65E-4426-9AD3-FF27ABD39C3C}" destId="{2D1EE77A-2CA8-4EF0-9FEC-CBC92EC9B60B}" srcOrd="0" destOrd="0" presId="urn:microsoft.com/office/officeart/2008/layout/HorizontalMultiLevelHierarchy"/>
    <dgm:cxn modelId="{A1EA6C1C-1537-4036-AC0B-BE17D524BBE6}" type="presParOf" srcId="{0743092A-A672-4EBA-9DC5-BD4BF9FBDC67}" destId="{2BDA8DF0-0567-474B-A13C-45FD209CC725}" srcOrd="3" destOrd="0" presId="urn:microsoft.com/office/officeart/2008/layout/HorizontalMultiLevelHierarchy"/>
    <dgm:cxn modelId="{9BFF60EF-EC4A-4AD2-A3F1-4A348AD95BD4}" type="presParOf" srcId="{2BDA8DF0-0567-474B-A13C-45FD209CC725}" destId="{F5DA859A-DDB0-4A5D-A0C4-253D6356366A}" srcOrd="0" destOrd="0" presId="urn:microsoft.com/office/officeart/2008/layout/HorizontalMultiLevelHierarchy"/>
    <dgm:cxn modelId="{9BA33327-1744-4EB5-B3D2-7CD6FA20CFA7}" type="presParOf" srcId="{2BDA8DF0-0567-474B-A13C-45FD209CC725}" destId="{46512DA0-065C-4B9C-AA1A-9C8D78B69056}" srcOrd="1" destOrd="0" presId="urn:microsoft.com/office/officeart/2008/layout/HorizontalMultiLevelHierarchy"/>
    <dgm:cxn modelId="{64F8FB7A-0523-4622-A9F3-282662EF31B7}" type="presParOf" srcId="{0743092A-A672-4EBA-9DC5-BD4BF9FBDC67}" destId="{A8F385B9-31BA-4CCF-90B0-F05AB55BE6EE}" srcOrd="4" destOrd="0" presId="urn:microsoft.com/office/officeart/2008/layout/HorizontalMultiLevelHierarchy"/>
    <dgm:cxn modelId="{1C3B7FCD-CC61-44EE-9F7C-2BF72490AA54}" type="presParOf" srcId="{A8F385B9-31BA-4CCF-90B0-F05AB55BE6EE}" destId="{05362F5D-CCB8-491F-9E66-F5D527977B0C}" srcOrd="0" destOrd="0" presId="urn:microsoft.com/office/officeart/2008/layout/HorizontalMultiLevelHierarchy"/>
    <dgm:cxn modelId="{8B401234-7A11-4664-98DB-A892C8EAD8C6}" type="presParOf" srcId="{0743092A-A672-4EBA-9DC5-BD4BF9FBDC67}" destId="{2CFE07B3-00E9-4A10-8E5E-87433EE342E2}" srcOrd="5" destOrd="0" presId="urn:microsoft.com/office/officeart/2008/layout/HorizontalMultiLevelHierarchy"/>
    <dgm:cxn modelId="{90D25E48-8018-41C8-AA22-D3B1C2CDEFCC}" type="presParOf" srcId="{2CFE07B3-00E9-4A10-8E5E-87433EE342E2}" destId="{4250C36B-0DB9-4570-B23C-C9A072F8A21D}" srcOrd="0" destOrd="0" presId="urn:microsoft.com/office/officeart/2008/layout/HorizontalMultiLevelHierarchy"/>
    <dgm:cxn modelId="{7B07D11A-1828-425C-8365-DA60E365A9FA}" type="presParOf" srcId="{2CFE07B3-00E9-4A10-8E5E-87433EE342E2}" destId="{836A01CF-62AA-4FB6-9E67-E474A1783B84}" srcOrd="1" destOrd="0" presId="urn:microsoft.com/office/officeart/2008/layout/HorizontalMultiLevelHierarchy"/>
    <dgm:cxn modelId="{C6DE1EE7-3428-4D96-B50E-734A3AF4BAB7}" type="presParOf" srcId="{980269CF-FEB1-43E2-9C6E-476DE9290EEF}" destId="{536219E3-104A-437C-8F80-128BA70E992D}" srcOrd="2" destOrd="0" presId="urn:microsoft.com/office/officeart/2008/layout/HorizontalMultiLevelHierarchy"/>
    <dgm:cxn modelId="{C240D35F-95E7-4C74-B140-5B91447C620E}" type="presParOf" srcId="{536219E3-104A-437C-8F80-128BA70E992D}" destId="{D10A00A7-B287-4982-BC7C-9D39102F2F95}" srcOrd="0" destOrd="0" presId="urn:microsoft.com/office/officeart/2008/layout/HorizontalMultiLevelHierarchy"/>
    <dgm:cxn modelId="{EC9A3CAE-9855-46FA-9CCD-CF60189ABF77}" type="presParOf" srcId="{536219E3-104A-437C-8F80-128BA70E992D}" destId="{55356AE8-46BD-4417-87C4-1D96790E1073}" srcOrd="1" destOrd="0" presId="urn:microsoft.com/office/officeart/2008/layout/HorizontalMultiLevelHierarchy"/>
    <dgm:cxn modelId="{55091B34-1A6D-4E2B-B4F6-678FA14AF6C0}" type="presParOf" srcId="{55356AE8-46BD-4417-87C4-1D96790E1073}" destId="{CF48FD61-22CA-4F0B-BB6C-4C0158A8F60D}" srcOrd="0" destOrd="0" presId="urn:microsoft.com/office/officeart/2008/layout/HorizontalMultiLevelHierarchy"/>
    <dgm:cxn modelId="{AB9E74EE-56EC-4CEA-A282-446B5AEF52D6}" type="presParOf" srcId="{CF48FD61-22CA-4F0B-BB6C-4C0158A8F60D}" destId="{8CB240C9-4804-4E30-9B62-DC5A173CF4E3}" srcOrd="0" destOrd="0" presId="urn:microsoft.com/office/officeart/2008/layout/HorizontalMultiLevelHierarchy"/>
    <dgm:cxn modelId="{03BC3F78-568C-473A-97BC-CE4E22800FE8}" type="presParOf" srcId="{55356AE8-46BD-4417-87C4-1D96790E1073}" destId="{0E5B7458-9F82-48D1-B4D0-31858D9B44AC}" srcOrd="1" destOrd="0" presId="urn:microsoft.com/office/officeart/2008/layout/HorizontalMultiLevelHierarchy"/>
    <dgm:cxn modelId="{3BD7F064-22E6-4CBE-AA69-37BC0B51488B}" type="presParOf" srcId="{0E5B7458-9F82-48D1-B4D0-31858D9B44AC}" destId="{80ED6B5B-7E56-4D09-84A8-8B0FDDE010AD}" srcOrd="0" destOrd="0" presId="urn:microsoft.com/office/officeart/2008/layout/HorizontalMultiLevelHierarchy"/>
    <dgm:cxn modelId="{8B3559BB-4D66-44B1-85F4-A7B46F487CB7}" type="presParOf" srcId="{0E5B7458-9F82-48D1-B4D0-31858D9B44AC}" destId="{C12D85A0-2F29-458D-9235-70AA8F3681F7}" srcOrd="1" destOrd="0" presId="urn:microsoft.com/office/officeart/2008/layout/HorizontalMultiLevelHierarchy"/>
    <dgm:cxn modelId="{7870D501-31EE-4DC6-A346-EDA46A02F189}" type="presParOf" srcId="{55356AE8-46BD-4417-87C4-1D96790E1073}" destId="{C3E339CD-4C64-4A1F-A7EE-4D2EA301F1DF}" srcOrd="2" destOrd="0" presId="urn:microsoft.com/office/officeart/2008/layout/HorizontalMultiLevelHierarchy"/>
    <dgm:cxn modelId="{2C9BA486-77AC-48FE-B8E6-CB5B76C3CC26}" type="presParOf" srcId="{C3E339CD-4C64-4A1F-A7EE-4D2EA301F1DF}" destId="{529F5494-B0C6-4617-A4CB-D8F8924AB65A}" srcOrd="0" destOrd="0" presId="urn:microsoft.com/office/officeart/2008/layout/HorizontalMultiLevelHierarchy"/>
    <dgm:cxn modelId="{B9DA5FFD-EDFC-4424-AE83-40DD464AB19B}" type="presParOf" srcId="{55356AE8-46BD-4417-87C4-1D96790E1073}" destId="{3D506752-F8F5-4416-8772-AE60C4906A1C}" srcOrd="3" destOrd="0" presId="urn:microsoft.com/office/officeart/2008/layout/HorizontalMultiLevelHierarchy"/>
    <dgm:cxn modelId="{7A8EB2FD-5117-40C3-A7C7-964081E94843}" type="presParOf" srcId="{3D506752-F8F5-4416-8772-AE60C4906A1C}" destId="{0257B696-C0D1-4461-8721-E8145180A5A8}" srcOrd="0" destOrd="0" presId="urn:microsoft.com/office/officeart/2008/layout/HorizontalMultiLevelHierarchy"/>
    <dgm:cxn modelId="{59BE9E9F-22D1-4AC0-8606-D43E00ECD795}" type="presParOf" srcId="{3D506752-F8F5-4416-8772-AE60C4906A1C}" destId="{A8CD2DF4-AB0C-445A-B3B0-16C470919DF7}" srcOrd="1" destOrd="0" presId="urn:microsoft.com/office/officeart/2008/layout/HorizontalMultiLevelHierarchy"/>
    <dgm:cxn modelId="{D06BA8D3-FFB5-447A-8892-D717216CB999}" type="presParOf" srcId="{55356AE8-46BD-4417-87C4-1D96790E1073}" destId="{2E02CCDE-D089-42CA-BF2E-50B425DB7A22}" srcOrd="4" destOrd="0" presId="urn:microsoft.com/office/officeart/2008/layout/HorizontalMultiLevelHierarchy"/>
    <dgm:cxn modelId="{59DAA23E-66E9-4B3C-96FC-FBDFF2D96907}" type="presParOf" srcId="{2E02CCDE-D089-42CA-BF2E-50B425DB7A22}" destId="{80652D51-25C3-4188-80C5-37E428CED4F7}" srcOrd="0" destOrd="0" presId="urn:microsoft.com/office/officeart/2008/layout/HorizontalMultiLevelHierarchy"/>
    <dgm:cxn modelId="{0A8017B6-8315-44C6-B450-E7BA4F081802}" type="presParOf" srcId="{55356AE8-46BD-4417-87C4-1D96790E1073}" destId="{EEAF9DF3-1632-45B5-9175-4DE0A8F63BAB}" srcOrd="5" destOrd="0" presId="urn:microsoft.com/office/officeart/2008/layout/HorizontalMultiLevelHierarchy"/>
    <dgm:cxn modelId="{B8B07BF4-E5DD-4FED-AFA4-4F2EA5E910C5}" type="presParOf" srcId="{EEAF9DF3-1632-45B5-9175-4DE0A8F63BAB}" destId="{98FFD59F-3BB6-4F1C-B88B-29419BFB4F6A}" srcOrd="0" destOrd="0" presId="urn:microsoft.com/office/officeart/2008/layout/HorizontalMultiLevelHierarchy"/>
    <dgm:cxn modelId="{E5355BFD-B937-486B-9A9C-0CE90CAA0585}" type="presParOf" srcId="{EEAF9DF3-1632-45B5-9175-4DE0A8F63BAB}" destId="{8C53C3C4-E1E0-4A05-9020-91B91B0A52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84E445-E001-43E8-9844-CD1A561D3F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0823D-A4D9-4871-8745-9A8CD8A8251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EFA357D4-F7E5-4F62-9C30-96255C2767B0}" type="parTrans" cxnId="{FFDF9115-2FF7-439C-A5F2-377049142706}">
      <dgm:prSet/>
      <dgm:spPr/>
      <dgm:t>
        <a:bodyPr/>
        <a:lstStyle/>
        <a:p>
          <a:endParaRPr lang="en-US"/>
        </a:p>
      </dgm:t>
    </dgm:pt>
    <dgm:pt modelId="{CCC07F5E-9999-4CE5-A016-B7C16F93ADFC}" type="sibTrans" cxnId="{FFDF9115-2FF7-439C-A5F2-377049142706}">
      <dgm:prSet/>
      <dgm:spPr/>
      <dgm:t>
        <a:bodyPr/>
        <a:lstStyle/>
        <a:p>
          <a:endParaRPr lang="en-US"/>
        </a:p>
      </dgm:t>
    </dgm:pt>
    <dgm:pt modelId="{85F71597-FB43-4112-B3EF-9BB1C54BCD3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E859491D-B884-4591-AE23-38C1838C20A8}" type="parTrans" cxnId="{C5205B04-D3D7-4A90-B795-E56099CE771B}">
      <dgm:prSet/>
      <dgm:spPr/>
      <dgm:t>
        <a:bodyPr/>
        <a:lstStyle/>
        <a:p>
          <a:endParaRPr lang="en-US"/>
        </a:p>
      </dgm:t>
    </dgm:pt>
    <dgm:pt modelId="{94F8D1F3-2B5F-4A17-9466-497F78D4727B}" type="sibTrans" cxnId="{C5205B04-D3D7-4A90-B795-E56099CE771B}">
      <dgm:prSet/>
      <dgm:spPr/>
      <dgm:t>
        <a:bodyPr/>
        <a:lstStyle/>
        <a:p>
          <a:endParaRPr lang="en-US"/>
        </a:p>
      </dgm:t>
    </dgm:pt>
    <dgm:pt modelId="{F3EAF295-9A1E-4831-9528-7F0B4987074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08164F9B-7A17-48E1-AC81-11B9C9ACB86F}" type="parTrans" cxnId="{E2A70C3A-196E-45B9-9A62-F91A8FE046E0}">
      <dgm:prSet/>
      <dgm:spPr/>
      <dgm:t>
        <a:bodyPr/>
        <a:lstStyle/>
        <a:p>
          <a:endParaRPr lang="en-US"/>
        </a:p>
      </dgm:t>
    </dgm:pt>
    <dgm:pt modelId="{E2F65CFB-DC38-4625-BBDF-1D0602A216B2}" type="sibTrans" cxnId="{E2A70C3A-196E-45B9-9A62-F91A8FE046E0}">
      <dgm:prSet/>
      <dgm:spPr/>
      <dgm:t>
        <a:bodyPr/>
        <a:lstStyle/>
        <a:p>
          <a:endParaRPr lang="en-US"/>
        </a:p>
      </dgm:t>
    </dgm:pt>
    <dgm:pt modelId="{960660EC-E989-4F3D-81C9-B9D96945233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BFFA427E-3FC0-48DF-A993-E662AB2A8F36}" type="parTrans" cxnId="{4639516D-9870-49F7-BBFD-850134659877}">
      <dgm:prSet/>
      <dgm:spPr/>
      <dgm:t>
        <a:bodyPr/>
        <a:lstStyle/>
        <a:p>
          <a:endParaRPr lang="en-US"/>
        </a:p>
      </dgm:t>
    </dgm:pt>
    <dgm:pt modelId="{F06E892C-67B8-4CE3-9FAD-F29719B8741F}" type="sibTrans" cxnId="{4639516D-9870-49F7-BBFD-850134659877}">
      <dgm:prSet/>
      <dgm:spPr/>
      <dgm:t>
        <a:bodyPr/>
        <a:lstStyle/>
        <a:p>
          <a:endParaRPr lang="en-US"/>
        </a:p>
      </dgm:t>
    </dgm:pt>
    <dgm:pt modelId="{5501C41D-55B9-423D-8A65-9112A0017DA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E2231A9D-688D-447E-B854-3E94DE1BDAB1}" type="parTrans" cxnId="{0923E4C1-2018-4B6F-8F34-E58E041F2234}">
      <dgm:prSet/>
      <dgm:spPr/>
      <dgm:t>
        <a:bodyPr/>
        <a:lstStyle/>
        <a:p>
          <a:endParaRPr lang="en-US"/>
        </a:p>
      </dgm:t>
    </dgm:pt>
    <dgm:pt modelId="{B83407F9-008A-4A9E-A2FB-6B8E90D04079}" type="sibTrans" cxnId="{0923E4C1-2018-4B6F-8F34-E58E041F2234}">
      <dgm:prSet/>
      <dgm:spPr/>
      <dgm:t>
        <a:bodyPr/>
        <a:lstStyle/>
        <a:p>
          <a:endParaRPr lang="en-US"/>
        </a:p>
      </dgm:t>
    </dgm:pt>
    <dgm:pt modelId="{E3921AE7-D9A2-4618-93EE-ABED7ABB475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gm:t>
    </dgm:pt>
    <dgm:pt modelId="{2C52440E-5687-44A5-946B-3548E6A2C642}" type="parTrans" cxnId="{35D3FC41-70DA-4AAC-8949-82348CD9AC3E}">
      <dgm:prSet/>
      <dgm:spPr/>
      <dgm:t>
        <a:bodyPr/>
        <a:lstStyle/>
        <a:p>
          <a:endParaRPr lang="en-US"/>
        </a:p>
      </dgm:t>
    </dgm:pt>
    <dgm:pt modelId="{0F9EB9E6-0C50-4576-83AA-00EB8C75FA08}" type="sibTrans" cxnId="{35D3FC41-70DA-4AAC-8949-82348CD9AC3E}">
      <dgm:prSet/>
      <dgm:spPr/>
      <dgm:t>
        <a:bodyPr/>
        <a:lstStyle/>
        <a:p>
          <a:endParaRPr lang="en-US"/>
        </a:p>
      </dgm:t>
    </dgm:pt>
    <dgm:pt modelId="{4A5339C1-7ACF-41B4-BD43-DE79FBF63714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Phương pháp phân tích các thành phần hóa học</a:t>
          </a:r>
        </a:p>
      </dgm:t>
    </dgm:pt>
    <dgm:pt modelId="{AE62A91F-3300-4FA2-BBC9-A42B5D63C82B}" type="parTrans" cxnId="{1A4C1B30-1050-47DE-9B95-5E1FC769C9A8}">
      <dgm:prSet/>
      <dgm:spPr/>
      <dgm:t>
        <a:bodyPr/>
        <a:lstStyle/>
        <a:p>
          <a:endParaRPr lang="en-US"/>
        </a:p>
      </dgm:t>
    </dgm:pt>
    <dgm:pt modelId="{D4FF806E-9FE3-4CB8-8A71-BC01CA93237A}" type="sibTrans" cxnId="{1A4C1B30-1050-47DE-9B95-5E1FC769C9A8}">
      <dgm:prSet/>
      <dgm:spPr/>
      <dgm:t>
        <a:bodyPr/>
        <a:lstStyle/>
        <a:p>
          <a:endParaRPr lang="en-US"/>
        </a:p>
      </dgm:t>
    </dgm:pt>
    <dgm:pt modelId="{F921BAAF-B837-4188-BA37-35FC38188667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Phương pháp hấp</a:t>
          </a:r>
        </a:p>
      </dgm:t>
    </dgm:pt>
    <dgm:pt modelId="{7596BE11-4276-4979-AECF-F43FD5641F30}" type="parTrans" cxnId="{00F9E83E-75F3-4EC0-8F48-720DD7E8B608}">
      <dgm:prSet/>
      <dgm:spPr/>
      <dgm:t>
        <a:bodyPr/>
        <a:lstStyle/>
        <a:p>
          <a:endParaRPr lang="en-US"/>
        </a:p>
      </dgm:t>
    </dgm:pt>
    <dgm:pt modelId="{D25661A3-E712-4EDB-B668-9DD14714AC26}" type="sibTrans" cxnId="{00F9E83E-75F3-4EC0-8F48-720DD7E8B608}">
      <dgm:prSet/>
      <dgm:spPr/>
      <dgm:t>
        <a:bodyPr/>
        <a:lstStyle/>
        <a:p>
          <a:endParaRPr lang="en-US"/>
        </a:p>
      </dgm:t>
    </dgm:pt>
    <dgm:pt modelId="{1BB7D93E-FD39-4F05-8F74-4EF95D49B3A8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sấy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A6AD0B-B88D-44CA-AC64-353A93785861}" type="parTrans" cxnId="{5E0E8518-4AD8-48CD-B591-6A25A662E5EE}">
      <dgm:prSet/>
      <dgm:spPr/>
      <dgm:t>
        <a:bodyPr/>
        <a:lstStyle/>
        <a:p>
          <a:endParaRPr lang="en-US"/>
        </a:p>
      </dgm:t>
    </dgm:pt>
    <dgm:pt modelId="{4A6DA94B-DD13-42D7-AAA2-7B74A5933CB9}" type="sibTrans" cxnId="{5E0E8518-4AD8-48CD-B591-6A25A662E5EE}">
      <dgm:prSet/>
      <dgm:spPr/>
      <dgm:t>
        <a:bodyPr/>
        <a:lstStyle/>
        <a:p>
          <a:endParaRPr lang="en-US"/>
        </a:p>
      </dgm:t>
    </dgm:pt>
    <dgm:pt modelId="{CFBC7811-806E-48A3-8723-A68C1FD9935F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Phương pháp xác định độ ẩm</a:t>
          </a:r>
        </a:p>
      </dgm:t>
    </dgm:pt>
    <dgm:pt modelId="{C8FDCECE-5E36-4778-B9AA-BAA7493DFBFF}" type="parTrans" cxnId="{9BA0236B-3811-4542-87C0-11AA231DAF11}">
      <dgm:prSet/>
      <dgm:spPr/>
      <dgm:t>
        <a:bodyPr/>
        <a:lstStyle/>
        <a:p>
          <a:endParaRPr lang="en-US"/>
        </a:p>
      </dgm:t>
    </dgm:pt>
    <dgm:pt modelId="{29F7F075-6415-43AB-AE95-28642FB7D408}" type="sibTrans" cxnId="{9BA0236B-3811-4542-87C0-11AA231DAF11}">
      <dgm:prSet/>
      <dgm:spPr/>
      <dgm:t>
        <a:bodyPr/>
        <a:lstStyle/>
        <a:p>
          <a:endParaRPr lang="en-US"/>
        </a:p>
      </dgm:t>
    </dgm:pt>
    <dgm:pt modelId="{83161545-8A6E-408D-9B58-B5653E26B5F4}">
      <dgm:prSet phldrT="[Text]" custT="1"/>
      <dgm:spPr/>
      <dgm:t>
        <a:bodyPr/>
        <a:lstStyle/>
        <a:p>
          <a:pPr marL="0" indent="0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 Phương pháp đánh giá cảm quan</a:t>
          </a:r>
        </a:p>
      </dgm:t>
    </dgm:pt>
    <dgm:pt modelId="{B71F9241-8911-4CDB-8149-C6BE25B20190}" type="parTrans" cxnId="{795FA5A0-1D4F-46BF-9D37-72DB36403BDD}">
      <dgm:prSet/>
      <dgm:spPr/>
      <dgm:t>
        <a:bodyPr/>
        <a:lstStyle/>
        <a:p>
          <a:endParaRPr lang="en-US"/>
        </a:p>
      </dgm:t>
    </dgm:pt>
    <dgm:pt modelId="{7AA208DA-5A38-4155-B373-A9AF02C5EDD0}" type="sibTrans" cxnId="{795FA5A0-1D4F-46BF-9D37-72DB36403BDD}">
      <dgm:prSet/>
      <dgm:spPr/>
      <dgm:t>
        <a:bodyPr/>
        <a:lstStyle/>
        <a:p>
          <a:endParaRPr lang="en-US"/>
        </a:p>
      </dgm:t>
    </dgm:pt>
    <dgm:pt modelId="{2CCD5F7D-C37F-41CC-B812-69156331C670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Phương pháp phân tích vi sinh</a:t>
          </a:r>
        </a:p>
      </dgm:t>
    </dgm:pt>
    <dgm:pt modelId="{E9167103-0727-4BD9-9DB7-AEBAE6027449}" type="parTrans" cxnId="{902D1B5B-4CE4-43F0-A760-1D541C954083}">
      <dgm:prSet/>
      <dgm:spPr/>
      <dgm:t>
        <a:bodyPr/>
        <a:lstStyle/>
        <a:p>
          <a:endParaRPr lang="en-US"/>
        </a:p>
      </dgm:t>
    </dgm:pt>
    <dgm:pt modelId="{A9D931C7-5449-4B4B-B2FA-381CF958C619}" type="sibTrans" cxnId="{902D1B5B-4CE4-43F0-A760-1D541C954083}">
      <dgm:prSet/>
      <dgm:spPr/>
      <dgm:t>
        <a:bodyPr/>
        <a:lstStyle/>
        <a:p>
          <a:endParaRPr lang="en-US"/>
        </a:p>
      </dgm:t>
    </dgm:pt>
    <dgm:pt modelId="{A452061E-F744-4E05-A6E2-E981EBD751BA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Phương pháp xử lý số liệu</a:t>
          </a:r>
        </a:p>
      </dgm:t>
    </dgm:pt>
    <dgm:pt modelId="{7A4353A8-6A49-48D6-8805-D1898D38A1A2}" type="parTrans" cxnId="{5D1A7B91-8AD8-4864-B7D1-48A6189714B4}">
      <dgm:prSet/>
      <dgm:spPr/>
      <dgm:t>
        <a:bodyPr/>
        <a:lstStyle/>
        <a:p>
          <a:endParaRPr lang="en-US"/>
        </a:p>
      </dgm:t>
    </dgm:pt>
    <dgm:pt modelId="{CD02DE41-01B0-4793-9E8C-C7C31EEA191D}" type="sibTrans" cxnId="{5D1A7B91-8AD8-4864-B7D1-48A6189714B4}">
      <dgm:prSet/>
      <dgm:spPr/>
      <dgm:t>
        <a:bodyPr/>
        <a:lstStyle/>
        <a:p>
          <a:endParaRPr lang="en-US"/>
        </a:p>
      </dgm:t>
    </dgm:pt>
    <dgm:pt modelId="{B56D9879-B1A4-4346-B6C0-C506D590F47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gm:t>
    </dgm:pt>
    <dgm:pt modelId="{3802CC9B-634B-4146-AD7D-AF755F40FD34}" type="parTrans" cxnId="{54E8DB39-58E2-473E-A602-F47016326EBE}">
      <dgm:prSet/>
      <dgm:spPr/>
      <dgm:t>
        <a:bodyPr/>
        <a:lstStyle/>
        <a:p>
          <a:endParaRPr lang="en-US"/>
        </a:p>
      </dgm:t>
    </dgm:pt>
    <dgm:pt modelId="{33961022-BBA3-4ECD-96B9-E8F4DA478E7C}" type="sibTrans" cxnId="{54E8DB39-58E2-473E-A602-F47016326EBE}">
      <dgm:prSet/>
      <dgm:spPr/>
      <dgm:t>
        <a:bodyPr/>
        <a:lstStyle/>
        <a:p>
          <a:endParaRPr lang="en-US"/>
        </a:p>
      </dgm:t>
    </dgm:pt>
    <dgm:pt modelId="{D7736B7C-897F-4FFE-B269-1E23D2409100}" type="pres">
      <dgm:prSet presAssocID="{7184E445-E001-43E8-9844-CD1A561D3F4F}" presName="Name0" presStyleCnt="0">
        <dgm:presLayoutVars>
          <dgm:dir/>
          <dgm:animLvl val="lvl"/>
          <dgm:resizeHandles val="exact"/>
        </dgm:presLayoutVars>
      </dgm:prSet>
      <dgm:spPr/>
    </dgm:pt>
    <dgm:pt modelId="{59E6D49A-A8FD-4F83-B67C-BA247A1BF565}" type="pres">
      <dgm:prSet presAssocID="{960660EC-E989-4F3D-81C9-B9D969452330}" presName="linNode" presStyleCnt="0"/>
      <dgm:spPr/>
    </dgm:pt>
    <dgm:pt modelId="{B4F79A20-7CC3-4A42-877C-4E807F1C52F0}" type="pres">
      <dgm:prSet presAssocID="{960660EC-E989-4F3D-81C9-B9D969452330}" presName="parentText" presStyleLbl="node1" presStyleIdx="0" presStyleCnt="7" custScaleX="22417" custLinFactNeighborY="-33">
        <dgm:presLayoutVars>
          <dgm:chMax val="1"/>
          <dgm:bulletEnabled val="1"/>
        </dgm:presLayoutVars>
      </dgm:prSet>
      <dgm:spPr/>
    </dgm:pt>
    <dgm:pt modelId="{C5D9D186-28E4-4E62-AAF5-0EBC17BDFB8D}" type="pres">
      <dgm:prSet presAssocID="{960660EC-E989-4F3D-81C9-B9D969452330}" presName="descendantText" presStyleLbl="alignAccFollowNode1" presStyleIdx="0" presStyleCnt="7" custScaleX="125259">
        <dgm:presLayoutVars>
          <dgm:bulletEnabled val="1"/>
        </dgm:presLayoutVars>
      </dgm:prSet>
      <dgm:spPr/>
    </dgm:pt>
    <dgm:pt modelId="{90AB1F18-5B16-45F4-AE29-35F05E534369}" type="pres">
      <dgm:prSet presAssocID="{F06E892C-67B8-4CE3-9FAD-F29719B8741F}" presName="sp" presStyleCnt="0"/>
      <dgm:spPr/>
    </dgm:pt>
    <dgm:pt modelId="{4DFF7E54-9BD7-40B9-8DC1-AC9308BB6EFF}" type="pres">
      <dgm:prSet presAssocID="{7270823D-A4D9-4871-8745-9A8CD8A8251C}" presName="linNode" presStyleCnt="0"/>
      <dgm:spPr/>
    </dgm:pt>
    <dgm:pt modelId="{5B83546A-9DE0-4548-B21C-A9A799D5DBBF}" type="pres">
      <dgm:prSet presAssocID="{7270823D-A4D9-4871-8745-9A8CD8A8251C}" presName="parentText" presStyleLbl="node1" presStyleIdx="1" presStyleCnt="7" custScaleX="22417" custLinFactNeighborY="-33">
        <dgm:presLayoutVars>
          <dgm:chMax val="1"/>
          <dgm:bulletEnabled val="1"/>
        </dgm:presLayoutVars>
      </dgm:prSet>
      <dgm:spPr/>
    </dgm:pt>
    <dgm:pt modelId="{5CB6FF7C-7475-466A-81AC-9241FFB31566}" type="pres">
      <dgm:prSet presAssocID="{7270823D-A4D9-4871-8745-9A8CD8A8251C}" presName="descendantText" presStyleLbl="alignAccFollowNode1" presStyleIdx="1" presStyleCnt="7" custScaleX="125259">
        <dgm:presLayoutVars>
          <dgm:bulletEnabled val="1"/>
        </dgm:presLayoutVars>
      </dgm:prSet>
      <dgm:spPr/>
    </dgm:pt>
    <dgm:pt modelId="{32783157-F1D9-4F16-8061-C5A097BC54FF}" type="pres">
      <dgm:prSet presAssocID="{CCC07F5E-9999-4CE5-A016-B7C16F93ADFC}" presName="sp" presStyleCnt="0"/>
      <dgm:spPr/>
    </dgm:pt>
    <dgm:pt modelId="{361479B3-EA56-468D-85C1-92D9BB91038D}" type="pres">
      <dgm:prSet presAssocID="{85F71597-FB43-4112-B3EF-9BB1C54BCD33}" presName="linNode" presStyleCnt="0"/>
      <dgm:spPr/>
    </dgm:pt>
    <dgm:pt modelId="{58179862-C440-4EAF-A32E-40D5684DDC9F}" type="pres">
      <dgm:prSet presAssocID="{85F71597-FB43-4112-B3EF-9BB1C54BCD33}" presName="parentText" presStyleLbl="node1" presStyleIdx="2" presStyleCnt="7" custScaleX="22417" custLinFactNeighborY="-33">
        <dgm:presLayoutVars>
          <dgm:chMax val="1"/>
          <dgm:bulletEnabled val="1"/>
        </dgm:presLayoutVars>
      </dgm:prSet>
      <dgm:spPr/>
    </dgm:pt>
    <dgm:pt modelId="{314CFE7A-4736-429E-8747-4C7E97E7222D}" type="pres">
      <dgm:prSet presAssocID="{85F71597-FB43-4112-B3EF-9BB1C54BCD33}" presName="descendantText" presStyleLbl="alignAccFollowNode1" presStyleIdx="2" presStyleCnt="7" custScaleX="125259">
        <dgm:presLayoutVars>
          <dgm:bulletEnabled val="1"/>
        </dgm:presLayoutVars>
      </dgm:prSet>
      <dgm:spPr/>
    </dgm:pt>
    <dgm:pt modelId="{FDEC3818-980C-48BD-B6F2-048DF955438F}" type="pres">
      <dgm:prSet presAssocID="{94F8D1F3-2B5F-4A17-9466-497F78D4727B}" presName="sp" presStyleCnt="0"/>
      <dgm:spPr/>
    </dgm:pt>
    <dgm:pt modelId="{26C86723-0E2F-40D3-9DA9-76DF630EA3A5}" type="pres">
      <dgm:prSet presAssocID="{F3EAF295-9A1E-4831-9528-7F0B49870747}" presName="linNode" presStyleCnt="0"/>
      <dgm:spPr/>
    </dgm:pt>
    <dgm:pt modelId="{7648184B-5F70-49F1-901A-608DBB039484}" type="pres">
      <dgm:prSet presAssocID="{F3EAF295-9A1E-4831-9528-7F0B49870747}" presName="parentText" presStyleLbl="node1" presStyleIdx="3" presStyleCnt="7" custScaleX="22417" custLinFactNeighborY="-33">
        <dgm:presLayoutVars>
          <dgm:chMax val="1"/>
          <dgm:bulletEnabled val="1"/>
        </dgm:presLayoutVars>
      </dgm:prSet>
      <dgm:spPr/>
    </dgm:pt>
    <dgm:pt modelId="{FD08ABEE-AFF0-4169-9E40-DDA882E22B10}" type="pres">
      <dgm:prSet presAssocID="{F3EAF295-9A1E-4831-9528-7F0B49870747}" presName="descendantText" presStyleLbl="alignAccFollowNode1" presStyleIdx="3" presStyleCnt="7" custScaleX="125259">
        <dgm:presLayoutVars>
          <dgm:bulletEnabled val="1"/>
        </dgm:presLayoutVars>
      </dgm:prSet>
      <dgm:spPr/>
    </dgm:pt>
    <dgm:pt modelId="{8590DF4E-AA06-4853-AB2A-07B811D3EE78}" type="pres">
      <dgm:prSet presAssocID="{E2F65CFB-DC38-4625-BBDF-1D0602A216B2}" presName="sp" presStyleCnt="0"/>
      <dgm:spPr/>
    </dgm:pt>
    <dgm:pt modelId="{DE7DC92F-D819-4A45-8C9D-70FA65791869}" type="pres">
      <dgm:prSet presAssocID="{5501C41D-55B9-423D-8A65-9112A0017DAC}" presName="linNode" presStyleCnt="0"/>
      <dgm:spPr/>
    </dgm:pt>
    <dgm:pt modelId="{18A48D26-4C14-4CAC-A2B6-42F221A78EDF}" type="pres">
      <dgm:prSet presAssocID="{5501C41D-55B9-423D-8A65-9112A0017DAC}" presName="parentText" presStyleLbl="node1" presStyleIdx="4" presStyleCnt="7" custScaleX="22417" custLinFactNeighborY="-7448">
        <dgm:presLayoutVars>
          <dgm:chMax val="1"/>
          <dgm:bulletEnabled val="1"/>
        </dgm:presLayoutVars>
      </dgm:prSet>
      <dgm:spPr/>
    </dgm:pt>
    <dgm:pt modelId="{8047D786-8465-4F29-8C67-F6ADAD8BAF5A}" type="pres">
      <dgm:prSet presAssocID="{5501C41D-55B9-423D-8A65-9112A0017DAC}" presName="descendantText" presStyleLbl="alignAccFollowNode1" presStyleIdx="4" presStyleCnt="7" custScaleX="125259">
        <dgm:presLayoutVars>
          <dgm:bulletEnabled val="1"/>
        </dgm:presLayoutVars>
      </dgm:prSet>
      <dgm:spPr/>
    </dgm:pt>
    <dgm:pt modelId="{2056B009-6B62-4332-9D97-6756DECE3FFC}" type="pres">
      <dgm:prSet presAssocID="{B83407F9-008A-4A9E-A2FB-6B8E90D04079}" presName="sp" presStyleCnt="0"/>
      <dgm:spPr/>
    </dgm:pt>
    <dgm:pt modelId="{A11FC976-F491-44EA-A5F1-C2A9BBE74ABC}" type="pres">
      <dgm:prSet presAssocID="{B56D9879-B1A4-4346-B6C0-C506D590F47A}" presName="linNode" presStyleCnt="0"/>
      <dgm:spPr/>
    </dgm:pt>
    <dgm:pt modelId="{80D10818-16B4-4A77-95A9-4413EF2CF31F}" type="pres">
      <dgm:prSet presAssocID="{B56D9879-B1A4-4346-B6C0-C506D590F47A}" presName="parentText" presStyleLbl="node1" presStyleIdx="5" presStyleCnt="7" custScaleX="22418" custLinFactNeighborY="-11207">
        <dgm:presLayoutVars>
          <dgm:chMax val="1"/>
          <dgm:bulletEnabled val="1"/>
        </dgm:presLayoutVars>
      </dgm:prSet>
      <dgm:spPr/>
    </dgm:pt>
    <dgm:pt modelId="{1731F129-C8B7-4F6D-A383-8158D099D645}" type="pres">
      <dgm:prSet presAssocID="{B56D9879-B1A4-4346-B6C0-C506D590F47A}" presName="descendantText" presStyleLbl="alignAccFollowNode1" presStyleIdx="5" presStyleCnt="7" custScaleX="125259">
        <dgm:presLayoutVars>
          <dgm:bulletEnabled val="1"/>
        </dgm:presLayoutVars>
      </dgm:prSet>
      <dgm:spPr/>
    </dgm:pt>
    <dgm:pt modelId="{64D40ECD-36A7-49D6-A782-AE7B779A2ED2}" type="pres">
      <dgm:prSet presAssocID="{33961022-BBA3-4ECD-96B9-E8F4DA478E7C}" presName="sp" presStyleCnt="0"/>
      <dgm:spPr/>
    </dgm:pt>
    <dgm:pt modelId="{B031CB6D-7BC7-4443-8455-6F1D678772DC}" type="pres">
      <dgm:prSet presAssocID="{E3921AE7-D9A2-4618-93EE-ABED7ABB475C}" presName="linNode" presStyleCnt="0"/>
      <dgm:spPr/>
    </dgm:pt>
    <dgm:pt modelId="{5972E2A0-7000-437F-9E07-86D2571EF9C9}" type="pres">
      <dgm:prSet presAssocID="{E3921AE7-D9A2-4618-93EE-ABED7ABB475C}" presName="parentText" presStyleLbl="node1" presStyleIdx="6" presStyleCnt="7" custScaleX="22417" custLinFactNeighborY="-14863">
        <dgm:presLayoutVars>
          <dgm:chMax val="1"/>
          <dgm:bulletEnabled val="1"/>
        </dgm:presLayoutVars>
      </dgm:prSet>
      <dgm:spPr/>
    </dgm:pt>
    <dgm:pt modelId="{A83A530E-DEC0-431D-AB86-B37820D19250}" type="pres">
      <dgm:prSet presAssocID="{E3921AE7-D9A2-4618-93EE-ABED7ABB475C}" presName="descendantText" presStyleLbl="alignAccFollowNode1" presStyleIdx="6" presStyleCnt="7" custScaleX="125259">
        <dgm:presLayoutVars>
          <dgm:bulletEnabled val="1"/>
        </dgm:presLayoutVars>
      </dgm:prSet>
      <dgm:spPr/>
    </dgm:pt>
  </dgm:ptLst>
  <dgm:cxnLst>
    <dgm:cxn modelId="{C5205B04-D3D7-4A90-B795-E56099CE771B}" srcId="{7184E445-E001-43E8-9844-CD1A561D3F4F}" destId="{85F71597-FB43-4112-B3EF-9BB1C54BCD33}" srcOrd="2" destOrd="0" parTransId="{E859491D-B884-4591-AE23-38C1838C20A8}" sibTransId="{94F8D1F3-2B5F-4A17-9466-497F78D4727B}"/>
    <dgm:cxn modelId="{DF29FD13-3145-40A0-8E30-D3E7D32C37A2}" type="presOf" srcId="{83161545-8A6E-408D-9B58-B5653E26B5F4}" destId="{8047D786-8465-4F29-8C67-F6ADAD8BAF5A}" srcOrd="0" destOrd="0" presId="urn:microsoft.com/office/officeart/2005/8/layout/vList5"/>
    <dgm:cxn modelId="{FFDF9115-2FF7-439C-A5F2-377049142706}" srcId="{7184E445-E001-43E8-9844-CD1A561D3F4F}" destId="{7270823D-A4D9-4871-8745-9A8CD8A8251C}" srcOrd="1" destOrd="0" parTransId="{EFA357D4-F7E5-4F62-9C30-96255C2767B0}" sibTransId="{CCC07F5E-9999-4CE5-A016-B7C16F93ADFC}"/>
    <dgm:cxn modelId="{5E0E8518-4AD8-48CD-B591-6A25A662E5EE}" srcId="{85F71597-FB43-4112-B3EF-9BB1C54BCD33}" destId="{1BB7D93E-FD39-4F05-8F74-4EF95D49B3A8}" srcOrd="0" destOrd="0" parTransId="{1FA6AD0B-B88D-44CA-AC64-353A93785861}" sibTransId="{4A6DA94B-DD13-42D7-AAA2-7B74A5933CB9}"/>
    <dgm:cxn modelId="{46E2891D-2AAA-412C-9974-91F5AD75E4F7}" type="presOf" srcId="{7184E445-E001-43E8-9844-CD1A561D3F4F}" destId="{D7736B7C-897F-4FFE-B269-1E23D2409100}" srcOrd="0" destOrd="0" presId="urn:microsoft.com/office/officeart/2005/8/layout/vList5"/>
    <dgm:cxn modelId="{1A4C1B30-1050-47DE-9B95-5E1FC769C9A8}" srcId="{960660EC-E989-4F3D-81C9-B9D969452330}" destId="{4A5339C1-7ACF-41B4-BD43-DE79FBF63714}" srcOrd="0" destOrd="0" parTransId="{AE62A91F-3300-4FA2-BBC9-A42B5D63C82B}" sibTransId="{D4FF806E-9FE3-4CB8-8A71-BC01CA93237A}"/>
    <dgm:cxn modelId="{54E8DB39-58E2-473E-A602-F47016326EBE}" srcId="{7184E445-E001-43E8-9844-CD1A561D3F4F}" destId="{B56D9879-B1A4-4346-B6C0-C506D590F47A}" srcOrd="5" destOrd="0" parTransId="{3802CC9B-634B-4146-AD7D-AF755F40FD34}" sibTransId="{33961022-BBA3-4ECD-96B9-E8F4DA478E7C}"/>
    <dgm:cxn modelId="{E2A70C3A-196E-45B9-9A62-F91A8FE046E0}" srcId="{7184E445-E001-43E8-9844-CD1A561D3F4F}" destId="{F3EAF295-9A1E-4831-9528-7F0B49870747}" srcOrd="3" destOrd="0" parTransId="{08164F9B-7A17-48E1-AC81-11B9C9ACB86F}" sibTransId="{E2F65CFB-DC38-4625-BBDF-1D0602A216B2}"/>
    <dgm:cxn modelId="{00F9E83E-75F3-4EC0-8F48-720DD7E8B608}" srcId="{7270823D-A4D9-4871-8745-9A8CD8A8251C}" destId="{F921BAAF-B837-4188-BA37-35FC38188667}" srcOrd="0" destOrd="0" parTransId="{7596BE11-4276-4979-AECF-F43FD5641F30}" sibTransId="{D25661A3-E712-4EDB-B668-9DD14714AC26}"/>
    <dgm:cxn modelId="{902D1B5B-4CE4-43F0-A760-1D541C954083}" srcId="{B56D9879-B1A4-4346-B6C0-C506D590F47A}" destId="{2CCD5F7D-C37F-41CC-B812-69156331C670}" srcOrd="0" destOrd="0" parTransId="{E9167103-0727-4BD9-9DB7-AEBAE6027449}" sibTransId="{A9D931C7-5449-4B4B-B2FA-381CF958C619}"/>
    <dgm:cxn modelId="{575FF75C-5314-4A66-B1A8-454A714EF108}" type="presOf" srcId="{F921BAAF-B837-4188-BA37-35FC38188667}" destId="{5CB6FF7C-7475-466A-81AC-9241FFB31566}" srcOrd="0" destOrd="0" presId="urn:microsoft.com/office/officeart/2005/8/layout/vList5"/>
    <dgm:cxn modelId="{35D3FC41-70DA-4AAC-8949-82348CD9AC3E}" srcId="{7184E445-E001-43E8-9844-CD1A561D3F4F}" destId="{E3921AE7-D9A2-4618-93EE-ABED7ABB475C}" srcOrd="6" destOrd="0" parTransId="{2C52440E-5687-44A5-946B-3548E6A2C642}" sibTransId="{0F9EB9E6-0C50-4576-83AA-00EB8C75FA08}"/>
    <dgm:cxn modelId="{9BA0236B-3811-4542-87C0-11AA231DAF11}" srcId="{F3EAF295-9A1E-4831-9528-7F0B49870747}" destId="{CFBC7811-806E-48A3-8723-A68C1FD9935F}" srcOrd="0" destOrd="0" parTransId="{C8FDCECE-5E36-4778-B9AA-BAA7493DFBFF}" sibTransId="{29F7F075-6415-43AB-AE95-28642FB7D408}"/>
    <dgm:cxn modelId="{4639516D-9870-49F7-BBFD-850134659877}" srcId="{7184E445-E001-43E8-9844-CD1A561D3F4F}" destId="{960660EC-E989-4F3D-81C9-B9D969452330}" srcOrd="0" destOrd="0" parTransId="{BFFA427E-3FC0-48DF-A993-E662AB2A8F36}" sibTransId="{F06E892C-67B8-4CE3-9FAD-F29719B8741F}"/>
    <dgm:cxn modelId="{CD6F6D6E-F06C-4589-831B-5ED416E3D409}" type="presOf" srcId="{5501C41D-55B9-423D-8A65-9112A0017DAC}" destId="{18A48D26-4C14-4CAC-A2B6-42F221A78EDF}" srcOrd="0" destOrd="0" presId="urn:microsoft.com/office/officeart/2005/8/layout/vList5"/>
    <dgm:cxn modelId="{0588966F-7E78-4803-A928-96E6D98ED296}" type="presOf" srcId="{A452061E-F744-4E05-A6E2-E981EBD751BA}" destId="{A83A530E-DEC0-431D-AB86-B37820D19250}" srcOrd="0" destOrd="0" presId="urn:microsoft.com/office/officeart/2005/8/layout/vList5"/>
    <dgm:cxn modelId="{176EBA70-45F0-4E05-B7E5-D630B4BF77C1}" type="presOf" srcId="{960660EC-E989-4F3D-81C9-B9D969452330}" destId="{B4F79A20-7CC3-4A42-877C-4E807F1C52F0}" srcOrd="0" destOrd="0" presId="urn:microsoft.com/office/officeart/2005/8/layout/vList5"/>
    <dgm:cxn modelId="{F84E3A55-0B5A-4638-8330-1C104BB4EB5B}" type="presOf" srcId="{E3921AE7-D9A2-4618-93EE-ABED7ABB475C}" destId="{5972E2A0-7000-437F-9E07-86D2571EF9C9}" srcOrd="0" destOrd="0" presId="urn:microsoft.com/office/officeart/2005/8/layout/vList5"/>
    <dgm:cxn modelId="{4251F18E-0708-409F-A890-D00BA57712FB}" type="presOf" srcId="{1BB7D93E-FD39-4F05-8F74-4EF95D49B3A8}" destId="{314CFE7A-4736-429E-8747-4C7E97E7222D}" srcOrd="0" destOrd="0" presId="urn:microsoft.com/office/officeart/2005/8/layout/vList5"/>
    <dgm:cxn modelId="{2E865591-3F51-44D9-8490-41AF65229793}" type="presOf" srcId="{CFBC7811-806E-48A3-8723-A68C1FD9935F}" destId="{FD08ABEE-AFF0-4169-9E40-DDA882E22B10}" srcOrd="0" destOrd="0" presId="urn:microsoft.com/office/officeart/2005/8/layout/vList5"/>
    <dgm:cxn modelId="{5D1A7B91-8AD8-4864-B7D1-48A6189714B4}" srcId="{E3921AE7-D9A2-4618-93EE-ABED7ABB475C}" destId="{A452061E-F744-4E05-A6E2-E981EBD751BA}" srcOrd="0" destOrd="0" parTransId="{7A4353A8-6A49-48D6-8805-D1898D38A1A2}" sibTransId="{CD02DE41-01B0-4793-9E8C-C7C31EEA191D}"/>
    <dgm:cxn modelId="{795FA5A0-1D4F-46BF-9D37-72DB36403BDD}" srcId="{5501C41D-55B9-423D-8A65-9112A0017DAC}" destId="{83161545-8A6E-408D-9B58-B5653E26B5F4}" srcOrd="0" destOrd="0" parTransId="{B71F9241-8911-4CDB-8149-C6BE25B20190}" sibTransId="{7AA208DA-5A38-4155-B373-A9AF02C5EDD0}"/>
    <dgm:cxn modelId="{887FE7A1-2C5A-4E7A-9246-0AE51247DFDF}" type="presOf" srcId="{7270823D-A4D9-4871-8745-9A8CD8A8251C}" destId="{5B83546A-9DE0-4548-B21C-A9A799D5DBBF}" srcOrd="0" destOrd="0" presId="urn:microsoft.com/office/officeart/2005/8/layout/vList5"/>
    <dgm:cxn modelId="{EB602AAB-B3EC-402D-8225-DA1518F16707}" type="presOf" srcId="{F3EAF295-9A1E-4831-9528-7F0B49870747}" destId="{7648184B-5F70-49F1-901A-608DBB039484}" srcOrd="0" destOrd="0" presId="urn:microsoft.com/office/officeart/2005/8/layout/vList5"/>
    <dgm:cxn modelId="{2367DFAC-5A50-4B2B-A577-A9A15EBDA5D1}" type="presOf" srcId="{4A5339C1-7ACF-41B4-BD43-DE79FBF63714}" destId="{C5D9D186-28E4-4E62-AAF5-0EBC17BDFB8D}" srcOrd="0" destOrd="0" presId="urn:microsoft.com/office/officeart/2005/8/layout/vList5"/>
    <dgm:cxn modelId="{370071B7-41F1-4D73-BB79-3C866A5E46F0}" type="presOf" srcId="{2CCD5F7D-C37F-41CC-B812-69156331C670}" destId="{1731F129-C8B7-4F6D-A383-8158D099D645}" srcOrd="0" destOrd="0" presId="urn:microsoft.com/office/officeart/2005/8/layout/vList5"/>
    <dgm:cxn modelId="{7A4E20B8-3B23-4107-ADD2-206B1AFD2FA7}" type="presOf" srcId="{B56D9879-B1A4-4346-B6C0-C506D590F47A}" destId="{80D10818-16B4-4A77-95A9-4413EF2CF31F}" srcOrd="0" destOrd="0" presId="urn:microsoft.com/office/officeart/2005/8/layout/vList5"/>
    <dgm:cxn modelId="{0923E4C1-2018-4B6F-8F34-E58E041F2234}" srcId="{7184E445-E001-43E8-9844-CD1A561D3F4F}" destId="{5501C41D-55B9-423D-8A65-9112A0017DAC}" srcOrd="4" destOrd="0" parTransId="{E2231A9D-688D-447E-B854-3E94DE1BDAB1}" sibTransId="{B83407F9-008A-4A9E-A2FB-6B8E90D04079}"/>
    <dgm:cxn modelId="{39E30BEF-9B44-4CCE-9F40-5F4F8334A81B}" type="presOf" srcId="{85F71597-FB43-4112-B3EF-9BB1C54BCD33}" destId="{58179862-C440-4EAF-A32E-40D5684DDC9F}" srcOrd="0" destOrd="0" presId="urn:microsoft.com/office/officeart/2005/8/layout/vList5"/>
    <dgm:cxn modelId="{2E2E0519-200B-4E02-AAA9-E0805D270DF1}" type="presParOf" srcId="{D7736B7C-897F-4FFE-B269-1E23D2409100}" destId="{59E6D49A-A8FD-4F83-B67C-BA247A1BF565}" srcOrd="0" destOrd="0" presId="urn:microsoft.com/office/officeart/2005/8/layout/vList5"/>
    <dgm:cxn modelId="{06614837-6368-4514-8F3D-4DEE0786ECA3}" type="presParOf" srcId="{59E6D49A-A8FD-4F83-B67C-BA247A1BF565}" destId="{B4F79A20-7CC3-4A42-877C-4E807F1C52F0}" srcOrd="0" destOrd="0" presId="urn:microsoft.com/office/officeart/2005/8/layout/vList5"/>
    <dgm:cxn modelId="{A3470220-FA3F-4120-8C49-A725CFA96515}" type="presParOf" srcId="{59E6D49A-A8FD-4F83-B67C-BA247A1BF565}" destId="{C5D9D186-28E4-4E62-AAF5-0EBC17BDFB8D}" srcOrd="1" destOrd="0" presId="urn:microsoft.com/office/officeart/2005/8/layout/vList5"/>
    <dgm:cxn modelId="{4CFECE8B-C1D8-4709-A1CB-C3483D80B959}" type="presParOf" srcId="{D7736B7C-897F-4FFE-B269-1E23D2409100}" destId="{90AB1F18-5B16-45F4-AE29-35F05E534369}" srcOrd="1" destOrd="0" presId="urn:microsoft.com/office/officeart/2005/8/layout/vList5"/>
    <dgm:cxn modelId="{499D4CB8-223F-4343-904B-26D08F8A3277}" type="presParOf" srcId="{D7736B7C-897F-4FFE-B269-1E23D2409100}" destId="{4DFF7E54-9BD7-40B9-8DC1-AC9308BB6EFF}" srcOrd="2" destOrd="0" presId="urn:microsoft.com/office/officeart/2005/8/layout/vList5"/>
    <dgm:cxn modelId="{2E402B0A-7594-4A30-8B89-5B266C6C878A}" type="presParOf" srcId="{4DFF7E54-9BD7-40B9-8DC1-AC9308BB6EFF}" destId="{5B83546A-9DE0-4548-B21C-A9A799D5DBBF}" srcOrd="0" destOrd="0" presId="urn:microsoft.com/office/officeart/2005/8/layout/vList5"/>
    <dgm:cxn modelId="{7F704CFD-E3F5-47C5-95F4-7192E0C021D8}" type="presParOf" srcId="{4DFF7E54-9BD7-40B9-8DC1-AC9308BB6EFF}" destId="{5CB6FF7C-7475-466A-81AC-9241FFB31566}" srcOrd="1" destOrd="0" presId="urn:microsoft.com/office/officeart/2005/8/layout/vList5"/>
    <dgm:cxn modelId="{355DDDEF-599E-42AF-8475-E0E3DA03E570}" type="presParOf" srcId="{D7736B7C-897F-4FFE-B269-1E23D2409100}" destId="{32783157-F1D9-4F16-8061-C5A097BC54FF}" srcOrd="3" destOrd="0" presId="urn:microsoft.com/office/officeart/2005/8/layout/vList5"/>
    <dgm:cxn modelId="{58DAB9EC-3EE9-47EB-8518-EA89BFD22F8F}" type="presParOf" srcId="{D7736B7C-897F-4FFE-B269-1E23D2409100}" destId="{361479B3-EA56-468D-85C1-92D9BB91038D}" srcOrd="4" destOrd="0" presId="urn:microsoft.com/office/officeart/2005/8/layout/vList5"/>
    <dgm:cxn modelId="{03F9E5BC-3B75-4013-B597-74BBD3AE9E24}" type="presParOf" srcId="{361479B3-EA56-468D-85C1-92D9BB91038D}" destId="{58179862-C440-4EAF-A32E-40D5684DDC9F}" srcOrd="0" destOrd="0" presId="urn:microsoft.com/office/officeart/2005/8/layout/vList5"/>
    <dgm:cxn modelId="{A0DC5CA4-547C-4449-BC80-4785A9920FB4}" type="presParOf" srcId="{361479B3-EA56-468D-85C1-92D9BB91038D}" destId="{314CFE7A-4736-429E-8747-4C7E97E7222D}" srcOrd="1" destOrd="0" presId="urn:microsoft.com/office/officeart/2005/8/layout/vList5"/>
    <dgm:cxn modelId="{EB9A21BD-B7C3-4264-9F62-7A3CAC0A35C4}" type="presParOf" srcId="{D7736B7C-897F-4FFE-B269-1E23D2409100}" destId="{FDEC3818-980C-48BD-B6F2-048DF955438F}" srcOrd="5" destOrd="0" presId="urn:microsoft.com/office/officeart/2005/8/layout/vList5"/>
    <dgm:cxn modelId="{5F475F59-482C-4365-9B96-78C730F1B905}" type="presParOf" srcId="{D7736B7C-897F-4FFE-B269-1E23D2409100}" destId="{26C86723-0E2F-40D3-9DA9-76DF630EA3A5}" srcOrd="6" destOrd="0" presId="urn:microsoft.com/office/officeart/2005/8/layout/vList5"/>
    <dgm:cxn modelId="{666C81B6-036A-4C31-9A31-BA25EB2933B5}" type="presParOf" srcId="{26C86723-0E2F-40D3-9DA9-76DF630EA3A5}" destId="{7648184B-5F70-49F1-901A-608DBB039484}" srcOrd="0" destOrd="0" presId="urn:microsoft.com/office/officeart/2005/8/layout/vList5"/>
    <dgm:cxn modelId="{2F74B94C-9890-4C53-AC7E-C591E4C4FE65}" type="presParOf" srcId="{26C86723-0E2F-40D3-9DA9-76DF630EA3A5}" destId="{FD08ABEE-AFF0-4169-9E40-DDA882E22B10}" srcOrd="1" destOrd="0" presId="urn:microsoft.com/office/officeart/2005/8/layout/vList5"/>
    <dgm:cxn modelId="{3133A875-6667-4317-8111-D43B23857DA6}" type="presParOf" srcId="{D7736B7C-897F-4FFE-B269-1E23D2409100}" destId="{8590DF4E-AA06-4853-AB2A-07B811D3EE78}" srcOrd="7" destOrd="0" presId="urn:microsoft.com/office/officeart/2005/8/layout/vList5"/>
    <dgm:cxn modelId="{8882534D-5611-4E8A-BA46-22B6AF92C325}" type="presParOf" srcId="{D7736B7C-897F-4FFE-B269-1E23D2409100}" destId="{DE7DC92F-D819-4A45-8C9D-70FA65791869}" srcOrd="8" destOrd="0" presId="urn:microsoft.com/office/officeart/2005/8/layout/vList5"/>
    <dgm:cxn modelId="{127787FC-7198-454C-A6CC-8EA8E590BAEE}" type="presParOf" srcId="{DE7DC92F-D819-4A45-8C9D-70FA65791869}" destId="{18A48D26-4C14-4CAC-A2B6-42F221A78EDF}" srcOrd="0" destOrd="0" presId="urn:microsoft.com/office/officeart/2005/8/layout/vList5"/>
    <dgm:cxn modelId="{EC7B1DA1-4E8D-4840-87D1-D586DD55C403}" type="presParOf" srcId="{DE7DC92F-D819-4A45-8C9D-70FA65791869}" destId="{8047D786-8465-4F29-8C67-F6ADAD8BAF5A}" srcOrd="1" destOrd="0" presId="urn:microsoft.com/office/officeart/2005/8/layout/vList5"/>
    <dgm:cxn modelId="{E7CEFFCD-B9AD-4474-B3CC-FEAB8C37F224}" type="presParOf" srcId="{D7736B7C-897F-4FFE-B269-1E23D2409100}" destId="{2056B009-6B62-4332-9D97-6756DECE3FFC}" srcOrd="9" destOrd="0" presId="urn:microsoft.com/office/officeart/2005/8/layout/vList5"/>
    <dgm:cxn modelId="{01089E8C-9AF6-4313-BD13-7401532D1433}" type="presParOf" srcId="{D7736B7C-897F-4FFE-B269-1E23D2409100}" destId="{A11FC976-F491-44EA-A5F1-C2A9BBE74ABC}" srcOrd="10" destOrd="0" presId="urn:microsoft.com/office/officeart/2005/8/layout/vList5"/>
    <dgm:cxn modelId="{A55206DD-5440-4BA3-9B08-8D15D2DBB86B}" type="presParOf" srcId="{A11FC976-F491-44EA-A5F1-C2A9BBE74ABC}" destId="{80D10818-16B4-4A77-95A9-4413EF2CF31F}" srcOrd="0" destOrd="0" presId="urn:microsoft.com/office/officeart/2005/8/layout/vList5"/>
    <dgm:cxn modelId="{8A291148-D26F-42C5-BC99-CADB0EF4DE8A}" type="presParOf" srcId="{A11FC976-F491-44EA-A5F1-C2A9BBE74ABC}" destId="{1731F129-C8B7-4F6D-A383-8158D099D645}" srcOrd="1" destOrd="0" presId="urn:microsoft.com/office/officeart/2005/8/layout/vList5"/>
    <dgm:cxn modelId="{4EDDAD9B-1FF9-4AA7-AF9A-47794D52B7EA}" type="presParOf" srcId="{D7736B7C-897F-4FFE-B269-1E23D2409100}" destId="{64D40ECD-36A7-49D6-A782-AE7B779A2ED2}" srcOrd="11" destOrd="0" presId="urn:microsoft.com/office/officeart/2005/8/layout/vList5"/>
    <dgm:cxn modelId="{13EB8049-7C68-4500-AA2C-F87751477260}" type="presParOf" srcId="{D7736B7C-897F-4FFE-B269-1E23D2409100}" destId="{B031CB6D-7BC7-4443-8455-6F1D678772DC}" srcOrd="12" destOrd="0" presId="urn:microsoft.com/office/officeart/2005/8/layout/vList5"/>
    <dgm:cxn modelId="{4C1CC33C-00BE-4D07-89D9-889F85B15F25}" type="presParOf" srcId="{B031CB6D-7BC7-4443-8455-6F1D678772DC}" destId="{5972E2A0-7000-437F-9E07-86D2571EF9C9}" srcOrd="0" destOrd="0" presId="urn:microsoft.com/office/officeart/2005/8/layout/vList5"/>
    <dgm:cxn modelId="{F5A2D6AC-795E-4788-B974-05CB3F1C614F}" type="presParOf" srcId="{B031CB6D-7BC7-4443-8455-6F1D678772DC}" destId="{A83A530E-DEC0-431D-AB86-B37820D192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16A72-D8BC-4561-ABD6-D3E75039EC0D}">
      <dsp:nvSpPr>
        <dsp:cNvPr id="0" name=""/>
        <dsp:cNvSpPr/>
      </dsp:nvSpPr>
      <dsp:spPr>
        <a:xfrm rot="5400000">
          <a:off x="-171756" y="176474"/>
          <a:ext cx="1145044" cy="801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05484"/>
        <a:ext cx="801531" cy="343513"/>
      </dsp:txXfrm>
    </dsp:sp>
    <dsp:sp modelId="{7FD02C71-7ABE-4DC6-A1EA-C5D329FC84C4}">
      <dsp:nvSpPr>
        <dsp:cNvPr id="0" name=""/>
        <dsp:cNvSpPr/>
      </dsp:nvSpPr>
      <dsp:spPr>
        <a:xfrm rot="5400000">
          <a:off x="3910873" y="-3104624"/>
          <a:ext cx="744670" cy="6963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Đặt vấn đề</a:t>
          </a:r>
        </a:p>
      </dsp:txBody>
      <dsp:txXfrm rot="-5400000">
        <a:off x="801531" y="41070"/>
        <a:ext cx="6927003" cy="671966"/>
      </dsp:txXfrm>
    </dsp:sp>
    <dsp:sp modelId="{1BC043A3-66FD-46D9-8C1C-F71CEB33365B}">
      <dsp:nvSpPr>
        <dsp:cNvPr id="0" name=""/>
        <dsp:cNvSpPr/>
      </dsp:nvSpPr>
      <dsp:spPr>
        <a:xfrm rot="5400000">
          <a:off x="-171756" y="1205106"/>
          <a:ext cx="1145044" cy="801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1434116"/>
        <a:ext cx="801531" cy="343513"/>
      </dsp:txXfrm>
    </dsp:sp>
    <dsp:sp modelId="{4C3FC671-AC4B-4A45-9E6D-AAD8F1A38C96}">
      <dsp:nvSpPr>
        <dsp:cNvPr id="0" name=""/>
        <dsp:cNvSpPr/>
      </dsp:nvSpPr>
      <dsp:spPr>
        <a:xfrm rot="5400000">
          <a:off x="3911069" y="-2076188"/>
          <a:ext cx="744279" cy="6963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Nội dung và phương pháp</a:t>
          </a:r>
        </a:p>
      </dsp:txBody>
      <dsp:txXfrm rot="-5400000">
        <a:off x="801532" y="1069682"/>
        <a:ext cx="6927022" cy="671613"/>
      </dsp:txXfrm>
    </dsp:sp>
    <dsp:sp modelId="{BBB947B4-C5D1-4DC2-A906-F5D8AB7E94DA}">
      <dsp:nvSpPr>
        <dsp:cNvPr id="0" name=""/>
        <dsp:cNvSpPr/>
      </dsp:nvSpPr>
      <dsp:spPr>
        <a:xfrm rot="5400000">
          <a:off x="-171756" y="2233739"/>
          <a:ext cx="1145044" cy="801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1" y="2462749"/>
        <a:ext cx="801531" cy="343513"/>
      </dsp:txXfrm>
    </dsp:sp>
    <dsp:sp modelId="{60EACC25-33FE-413B-A72C-1FC64DCB73DD}">
      <dsp:nvSpPr>
        <dsp:cNvPr id="0" name=""/>
        <dsp:cNvSpPr/>
      </dsp:nvSpPr>
      <dsp:spPr>
        <a:xfrm rot="5400000">
          <a:off x="3911069" y="-1047555"/>
          <a:ext cx="744279" cy="6963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Kết quả nghiên cứu</a:t>
          </a:r>
        </a:p>
      </dsp:txBody>
      <dsp:txXfrm rot="-5400000">
        <a:off x="801532" y="2098315"/>
        <a:ext cx="6927022" cy="671613"/>
      </dsp:txXfrm>
    </dsp:sp>
    <dsp:sp modelId="{B389BF88-4CA1-4ADC-BF6A-8BCD0968318A}">
      <dsp:nvSpPr>
        <dsp:cNvPr id="0" name=""/>
        <dsp:cNvSpPr/>
      </dsp:nvSpPr>
      <dsp:spPr>
        <a:xfrm rot="5400000">
          <a:off x="-171756" y="3262371"/>
          <a:ext cx="1145044" cy="801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-5400000">
        <a:off x="1" y="3491381"/>
        <a:ext cx="801531" cy="343513"/>
      </dsp:txXfrm>
    </dsp:sp>
    <dsp:sp modelId="{C00150F9-D2A9-4856-BF87-4DC10DB1279F}">
      <dsp:nvSpPr>
        <dsp:cNvPr id="0" name=""/>
        <dsp:cNvSpPr/>
      </dsp:nvSpPr>
      <dsp:spPr>
        <a:xfrm rot="5400000">
          <a:off x="3911069" y="-56360"/>
          <a:ext cx="744279" cy="6963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Kết luận</a:t>
          </a:r>
        </a:p>
      </dsp:txBody>
      <dsp:txXfrm rot="-5400000">
        <a:off x="801532" y="3089510"/>
        <a:ext cx="6927022" cy="671613"/>
      </dsp:txXfrm>
    </dsp:sp>
    <dsp:sp modelId="{C15EC45B-1957-4B6C-BE93-63BF31A98052}">
      <dsp:nvSpPr>
        <dsp:cNvPr id="0" name=""/>
        <dsp:cNvSpPr/>
      </dsp:nvSpPr>
      <dsp:spPr>
        <a:xfrm rot="5400000">
          <a:off x="-171756" y="4291004"/>
          <a:ext cx="1145044" cy="801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sp:txBody>
      <dsp:txXfrm rot="-5400000">
        <a:off x="1" y="4520014"/>
        <a:ext cx="801531" cy="343513"/>
      </dsp:txXfrm>
    </dsp:sp>
    <dsp:sp modelId="{8096A7C2-051C-4AD8-8A60-06D3C81BCEEA}">
      <dsp:nvSpPr>
        <dsp:cNvPr id="0" name=""/>
        <dsp:cNvSpPr/>
      </dsp:nvSpPr>
      <dsp:spPr>
        <a:xfrm rot="5400000">
          <a:off x="3911069" y="1009709"/>
          <a:ext cx="744279" cy="6963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Kiến nghị</a:t>
          </a:r>
        </a:p>
      </dsp:txBody>
      <dsp:txXfrm rot="-5400000">
        <a:off x="801532" y="4155580"/>
        <a:ext cx="6927022" cy="671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36877-F015-442C-8699-917440810FDF}">
      <dsp:nvSpPr>
        <dsp:cNvPr id="0" name=""/>
        <dsp:cNvSpPr/>
      </dsp:nvSpPr>
      <dsp:spPr>
        <a:xfrm>
          <a:off x="0" y="196754"/>
          <a:ext cx="10515600" cy="228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thụ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Nhu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6754"/>
        <a:ext cx="10515600" cy="2286900"/>
      </dsp:txXfrm>
    </dsp:sp>
    <dsp:sp modelId="{B281378D-D090-4320-BC8D-C3EAF2074145}">
      <dsp:nvSpPr>
        <dsp:cNvPr id="0" name=""/>
        <dsp:cNvSpPr/>
      </dsp:nvSpPr>
      <dsp:spPr>
        <a:xfrm>
          <a:off x="525780" y="35044"/>
          <a:ext cx="3239688" cy="46358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 cấp thiết</a:t>
          </a:r>
        </a:p>
      </dsp:txBody>
      <dsp:txXfrm>
        <a:off x="548410" y="57674"/>
        <a:ext cx="3194428" cy="418323"/>
      </dsp:txXfrm>
    </dsp:sp>
    <dsp:sp modelId="{0CD9FDB3-3017-4548-9008-491BFF33BAD5}">
      <dsp:nvSpPr>
        <dsp:cNvPr id="0" name=""/>
        <dsp:cNvSpPr/>
      </dsp:nvSpPr>
      <dsp:spPr>
        <a:xfrm>
          <a:off x="0" y="2699546"/>
          <a:ext cx="10515600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bột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lang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99546"/>
        <a:ext cx="10515600" cy="1593900"/>
      </dsp:txXfrm>
    </dsp:sp>
    <dsp:sp modelId="{5C2E7423-8BA1-456A-9BE3-E4123F028039}">
      <dsp:nvSpPr>
        <dsp:cNvPr id="0" name=""/>
        <dsp:cNvSpPr/>
      </dsp:nvSpPr>
      <dsp:spPr>
        <a:xfrm>
          <a:off x="525780" y="2602454"/>
          <a:ext cx="4283981" cy="42181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 tiêu nghiên cứu</a:t>
          </a:r>
        </a:p>
      </dsp:txBody>
      <dsp:txXfrm>
        <a:off x="546371" y="2623045"/>
        <a:ext cx="4242799" cy="380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CEED0-A241-42FE-B3FA-118FAC6BCCA2}">
      <dsp:nvSpPr>
        <dsp:cNvPr id="0" name=""/>
        <dsp:cNvSpPr/>
      </dsp:nvSpPr>
      <dsp:spPr>
        <a:xfrm>
          <a:off x="0" y="0"/>
          <a:ext cx="7582347" cy="12739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NGHIÊN CỨU</a:t>
          </a:r>
        </a:p>
      </dsp:txBody>
      <dsp:txXfrm>
        <a:off x="37312" y="37312"/>
        <a:ext cx="6207665" cy="1199317"/>
      </dsp:txXfrm>
    </dsp:sp>
    <dsp:sp modelId="{0A0572B7-6694-4ED6-B28A-E5391DB66B3D}">
      <dsp:nvSpPr>
        <dsp:cNvPr id="0" name=""/>
        <dsp:cNvSpPr/>
      </dsp:nvSpPr>
      <dsp:spPr>
        <a:xfrm>
          <a:off x="669030" y="1486265"/>
          <a:ext cx="7582347" cy="12739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 LIỆU NGHIÊN CỨU</a:t>
          </a:r>
        </a:p>
      </dsp:txBody>
      <dsp:txXfrm>
        <a:off x="706342" y="1523577"/>
        <a:ext cx="6010630" cy="1199317"/>
      </dsp:txXfrm>
    </dsp:sp>
    <dsp:sp modelId="{0D32DAE3-CEAD-420D-B4E4-A0EBFF2A57F9}">
      <dsp:nvSpPr>
        <dsp:cNvPr id="0" name=""/>
        <dsp:cNvSpPr/>
      </dsp:nvSpPr>
      <dsp:spPr>
        <a:xfrm>
          <a:off x="1338061" y="2972531"/>
          <a:ext cx="7582347" cy="127394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 PHÁP NGHIÊN CỨU</a:t>
          </a:r>
        </a:p>
      </dsp:txBody>
      <dsp:txXfrm>
        <a:off x="1375373" y="3009843"/>
        <a:ext cx="6010630" cy="1199317"/>
      </dsp:txXfrm>
    </dsp:sp>
    <dsp:sp modelId="{E3C6E29A-DCE4-47D8-A2D7-C835C8391B87}">
      <dsp:nvSpPr>
        <dsp:cNvPr id="0" name=""/>
        <dsp:cNvSpPr/>
      </dsp:nvSpPr>
      <dsp:spPr>
        <a:xfrm>
          <a:off x="6754285" y="966072"/>
          <a:ext cx="828062" cy="8280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40599" y="966072"/>
        <a:ext cx="455434" cy="623117"/>
      </dsp:txXfrm>
    </dsp:sp>
    <dsp:sp modelId="{B28F2B9D-BF37-41B8-8C76-70A62D89BC73}">
      <dsp:nvSpPr>
        <dsp:cNvPr id="0" name=""/>
        <dsp:cNvSpPr/>
      </dsp:nvSpPr>
      <dsp:spPr>
        <a:xfrm>
          <a:off x="7423316" y="2443845"/>
          <a:ext cx="828062" cy="8280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609630" y="2443845"/>
        <a:ext cx="455434" cy="623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2CCDE-D089-42CA-BF2E-50B425DB7A22}">
      <dsp:nvSpPr>
        <dsp:cNvPr id="0" name=""/>
        <dsp:cNvSpPr/>
      </dsp:nvSpPr>
      <dsp:spPr>
        <a:xfrm>
          <a:off x="3861427" y="5212648"/>
          <a:ext cx="442400" cy="742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200" y="0"/>
              </a:lnTo>
              <a:lnTo>
                <a:pt x="221200" y="742781"/>
              </a:lnTo>
              <a:lnTo>
                <a:pt x="442400" y="74278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1014" y="5562425"/>
        <a:ext cx="43227" cy="43227"/>
      </dsp:txXfrm>
    </dsp:sp>
    <dsp:sp modelId="{C3E339CD-4C64-4A1F-A7EE-4D2EA301F1DF}">
      <dsp:nvSpPr>
        <dsp:cNvPr id="0" name=""/>
        <dsp:cNvSpPr/>
      </dsp:nvSpPr>
      <dsp:spPr>
        <a:xfrm>
          <a:off x="3861427" y="5163182"/>
          <a:ext cx="4274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465"/>
              </a:moveTo>
              <a:lnTo>
                <a:pt x="213703" y="49465"/>
              </a:lnTo>
              <a:lnTo>
                <a:pt x="213703" y="45720"/>
              </a:lnTo>
              <a:lnTo>
                <a:pt x="427407" y="4572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baseline="42000"/>
        </a:p>
      </dsp:txBody>
      <dsp:txXfrm>
        <a:off x="4064446" y="5198217"/>
        <a:ext cx="21371" cy="21371"/>
      </dsp:txXfrm>
    </dsp:sp>
    <dsp:sp modelId="{CF48FD61-22CA-4F0B-BB6C-4C0158A8F60D}">
      <dsp:nvSpPr>
        <dsp:cNvPr id="0" name=""/>
        <dsp:cNvSpPr/>
      </dsp:nvSpPr>
      <dsp:spPr>
        <a:xfrm>
          <a:off x="3861427" y="4451239"/>
          <a:ext cx="462352" cy="761408"/>
        </a:xfrm>
        <a:custGeom>
          <a:avLst/>
          <a:gdLst/>
          <a:ahLst/>
          <a:cxnLst/>
          <a:rect l="0" t="0" r="0" b="0"/>
          <a:pathLst>
            <a:path>
              <a:moveTo>
                <a:pt x="0" y="761408"/>
              </a:moveTo>
              <a:lnTo>
                <a:pt x="231176" y="761408"/>
              </a:lnTo>
              <a:lnTo>
                <a:pt x="231176" y="0"/>
              </a:lnTo>
              <a:lnTo>
                <a:pt x="462352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baseline="42000"/>
        </a:p>
      </dsp:txBody>
      <dsp:txXfrm>
        <a:off x="4070334" y="4809674"/>
        <a:ext cx="44539" cy="44539"/>
      </dsp:txXfrm>
    </dsp:sp>
    <dsp:sp modelId="{A8F385B9-31BA-4CCF-90B0-F05AB55BE6EE}">
      <dsp:nvSpPr>
        <dsp:cNvPr id="0" name=""/>
        <dsp:cNvSpPr/>
      </dsp:nvSpPr>
      <dsp:spPr>
        <a:xfrm>
          <a:off x="3848305" y="2866908"/>
          <a:ext cx="454744" cy="759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372" y="0"/>
              </a:lnTo>
              <a:lnTo>
                <a:pt x="227372" y="759886"/>
              </a:lnTo>
              <a:lnTo>
                <a:pt x="454744" y="75988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baseline="42000"/>
        </a:p>
      </dsp:txBody>
      <dsp:txXfrm>
        <a:off x="4053538" y="3224712"/>
        <a:ext cx="44278" cy="44278"/>
      </dsp:txXfrm>
    </dsp:sp>
    <dsp:sp modelId="{6F102503-B65E-4426-9AD3-FF27ABD39C3C}">
      <dsp:nvSpPr>
        <dsp:cNvPr id="0" name=""/>
        <dsp:cNvSpPr/>
      </dsp:nvSpPr>
      <dsp:spPr>
        <a:xfrm>
          <a:off x="3848305" y="2820249"/>
          <a:ext cx="4154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659"/>
              </a:moveTo>
              <a:lnTo>
                <a:pt x="207748" y="46659"/>
              </a:lnTo>
              <a:lnTo>
                <a:pt x="207748" y="45720"/>
              </a:lnTo>
              <a:lnTo>
                <a:pt x="41549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5666" y="2855581"/>
        <a:ext cx="20774" cy="20774"/>
      </dsp:txXfrm>
    </dsp:sp>
    <dsp:sp modelId="{EB2852AB-F573-450D-8EE9-0A4876FF5A54}">
      <dsp:nvSpPr>
        <dsp:cNvPr id="0" name=""/>
        <dsp:cNvSpPr/>
      </dsp:nvSpPr>
      <dsp:spPr>
        <a:xfrm>
          <a:off x="3848305" y="2118408"/>
          <a:ext cx="487818" cy="748500"/>
        </a:xfrm>
        <a:custGeom>
          <a:avLst/>
          <a:gdLst/>
          <a:ahLst/>
          <a:cxnLst/>
          <a:rect l="0" t="0" r="0" b="0"/>
          <a:pathLst>
            <a:path>
              <a:moveTo>
                <a:pt x="0" y="748500"/>
              </a:moveTo>
              <a:lnTo>
                <a:pt x="243909" y="748500"/>
              </a:lnTo>
              <a:lnTo>
                <a:pt x="243909" y="0"/>
              </a:lnTo>
              <a:lnTo>
                <a:pt x="48781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baseline="42000"/>
        </a:p>
      </dsp:txBody>
      <dsp:txXfrm>
        <a:off x="4069878" y="2470322"/>
        <a:ext cx="44671" cy="44671"/>
      </dsp:txXfrm>
    </dsp:sp>
    <dsp:sp modelId="{A8550803-42A2-4D9F-B217-72304812C83B}">
      <dsp:nvSpPr>
        <dsp:cNvPr id="0" name=""/>
        <dsp:cNvSpPr/>
      </dsp:nvSpPr>
      <dsp:spPr>
        <a:xfrm>
          <a:off x="3861415" y="880379"/>
          <a:ext cx="508966" cy="480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483" y="0"/>
              </a:lnTo>
              <a:lnTo>
                <a:pt x="254483" y="480655"/>
              </a:lnTo>
              <a:lnTo>
                <a:pt x="508966" y="48065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baseline="42000"/>
        </a:p>
      </dsp:txBody>
      <dsp:txXfrm>
        <a:off x="4098397" y="1103205"/>
        <a:ext cx="35002" cy="35002"/>
      </dsp:txXfrm>
    </dsp:sp>
    <dsp:sp modelId="{159A7893-004B-41D0-B738-490A61E66AC4}">
      <dsp:nvSpPr>
        <dsp:cNvPr id="0" name=""/>
        <dsp:cNvSpPr/>
      </dsp:nvSpPr>
      <dsp:spPr>
        <a:xfrm>
          <a:off x="3861415" y="438076"/>
          <a:ext cx="494939" cy="442302"/>
        </a:xfrm>
        <a:custGeom>
          <a:avLst/>
          <a:gdLst/>
          <a:ahLst/>
          <a:cxnLst/>
          <a:rect l="0" t="0" r="0" b="0"/>
          <a:pathLst>
            <a:path>
              <a:moveTo>
                <a:pt x="0" y="442302"/>
              </a:moveTo>
              <a:lnTo>
                <a:pt x="247469" y="442302"/>
              </a:lnTo>
              <a:lnTo>
                <a:pt x="247469" y="0"/>
              </a:lnTo>
              <a:lnTo>
                <a:pt x="494939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baseline="42000"/>
        </a:p>
      </dsp:txBody>
      <dsp:txXfrm>
        <a:off x="4092291" y="642633"/>
        <a:ext cx="33188" cy="33188"/>
      </dsp:txXfrm>
    </dsp:sp>
    <dsp:sp modelId="{C3CA1A04-9CFB-4B00-B925-AA56F058EEB4}">
      <dsp:nvSpPr>
        <dsp:cNvPr id="0" name=""/>
        <dsp:cNvSpPr/>
      </dsp:nvSpPr>
      <dsp:spPr>
        <a:xfrm rot="16200000">
          <a:off x="1116964" y="-1050328"/>
          <a:ext cx="1627485" cy="386141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kern="1200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1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24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964" y="-1050328"/>
        <a:ext cx="1627485" cy="3861415"/>
      </dsp:txXfrm>
    </dsp:sp>
    <dsp:sp modelId="{80BDBB55-D4B3-4BC0-A061-FB54BDCCF3CF}">
      <dsp:nvSpPr>
        <dsp:cNvPr id="0" name=""/>
        <dsp:cNvSpPr/>
      </dsp:nvSpPr>
      <dsp:spPr>
        <a:xfrm>
          <a:off x="4356355" y="65243"/>
          <a:ext cx="5830833" cy="74566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Hàm lượng protein, lipid, glucid</a:t>
          </a:r>
        </a:p>
      </dsp:txBody>
      <dsp:txXfrm>
        <a:off x="4356355" y="65243"/>
        <a:ext cx="5830833" cy="745666"/>
      </dsp:txXfrm>
    </dsp:sp>
    <dsp:sp modelId="{A99CFE46-E5C4-4800-A4C9-7200BED80F3B}">
      <dsp:nvSpPr>
        <dsp:cNvPr id="0" name=""/>
        <dsp:cNvSpPr/>
      </dsp:nvSpPr>
      <dsp:spPr>
        <a:xfrm>
          <a:off x="4370382" y="1061126"/>
          <a:ext cx="5813802" cy="59981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Hàm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ß-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caroten</a:t>
          </a:r>
          <a:endParaRPr lang="en-US" sz="20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0382" y="1061126"/>
        <a:ext cx="5813802" cy="599815"/>
      </dsp:txXfrm>
    </dsp:sp>
    <dsp:sp modelId="{5279F389-303E-4DB4-84E6-A7231BB2A6FF}">
      <dsp:nvSpPr>
        <dsp:cNvPr id="0" name=""/>
        <dsp:cNvSpPr/>
      </dsp:nvSpPr>
      <dsp:spPr>
        <a:xfrm rot="16200000">
          <a:off x="1023453" y="942755"/>
          <a:ext cx="1801399" cy="38483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kern="1200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2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bột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khoai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lang</a:t>
          </a:r>
          <a:endParaRPr lang="en-US" sz="24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3453" y="942755"/>
        <a:ext cx="1801399" cy="3848305"/>
      </dsp:txXfrm>
    </dsp:sp>
    <dsp:sp modelId="{3101DC65-FC85-401A-8843-E8AAA199D7AB}">
      <dsp:nvSpPr>
        <dsp:cNvPr id="0" name=""/>
        <dsp:cNvSpPr/>
      </dsp:nvSpPr>
      <dsp:spPr>
        <a:xfrm>
          <a:off x="4336124" y="1810797"/>
          <a:ext cx="5848066" cy="61522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hấp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(2, 3, 4, 5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336124" y="1810797"/>
        <a:ext cx="5848066" cy="615220"/>
      </dsp:txXfrm>
    </dsp:sp>
    <dsp:sp modelId="{F5DA859A-DDB0-4A5D-A0C4-253D6356366A}">
      <dsp:nvSpPr>
        <dsp:cNvPr id="0" name=""/>
        <dsp:cNvSpPr/>
      </dsp:nvSpPr>
      <dsp:spPr>
        <a:xfrm>
          <a:off x="4263801" y="2558358"/>
          <a:ext cx="5909068" cy="615220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sấy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(85, 90, 95</a:t>
          </a:r>
          <a:r>
            <a:rPr lang="en-US" sz="2000" strike="noStrike" kern="1200" cap="none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263801" y="2558358"/>
        <a:ext cx="5909068" cy="615220"/>
      </dsp:txXfrm>
    </dsp:sp>
    <dsp:sp modelId="{4250C36B-0DB9-4570-B23C-C9A072F8A21D}">
      <dsp:nvSpPr>
        <dsp:cNvPr id="0" name=""/>
        <dsp:cNvSpPr/>
      </dsp:nvSpPr>
      <dsp:spPr>
        <a:xfrm>
          <a:off x="4303050" y="3319183"/>
          <a:ext cx="5828089" cy="61522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Khảo sát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ẩm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bột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nhôm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-plastic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 </a:t>
          </a:r>
          <a:r>
            <a:rPr lang="en-US" sz="2000" kern="1200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endParaRPr lang="en-US" sz="20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3050" y="3319183"/>
        <a:ext cx="5828089" cy="615220"/>
      </dsp:txXfrm>
    </dsp:sp>
    <dsp:sp modelId="{D10A00A7-B287-4982-BC7C-9D39102F2F95}">
      <dsp:nvSpPr>
        <dsp:cNvPr id="0" name=""/>
        <dsp:cNvSpPr/>
      </dsp:nvSpPr>
      <dsp:spPr>
        <a:xfrm rot="16200000">
          <a:off x="1098287" y="3281934"/>
          <a:ext cx="1664852" cy="386142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kern="1200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3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bánh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nướng</a:t>
          </a:r>
          <a:endParaRPr lang="en-US" sz="24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8287" y="3281934"/>
        <a:ext cx="1664852" cy="3861427"/>
      </dsp:txXfrm>
    </dsp:sp>
    <dsp:sp modelId="{80ED6B5B-7E56-4D09-84A8-8B0FDDE010AD}">
      <dsp:nvSpPr>
        <dsp:cNvPr id="0" name=""/>
        <dsp:cNvSpPr/>
      </dsp:nvSpPr>
      <dsp:spPr>
        <a:xfrm>
          <a:off x="4323780" y="4143629"/>
          <a:ext cx="5844938" cy="61522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Khảo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tỷ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trộn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bột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(1:0.25, 1:0.3, 1:0.5, 1:1)</a:t>
          </a:r>
        </a:p>
      </dsp:txBody>
      <dsp:txXfrm>
        <a:off x="4323780" y="4143629"/>
        <a:ext cx="5844938" cy="615220"/>
      </dsp:txXfrm>
    </dsp:sp>
    <dsp:sp modelId="{0257B696-C0D1-4461-8721-E8145180A5A8}">
      <dsp:nvSpPr>
        <dsp:cNvPr id="0" name=""/>
        <dsp:cNvSpPr/>
      </dsp:nvSpPr>
      <dsp:spPr>
        <a:xfrm>
          <a:off x="4288835" y="4901292"/>
          <a:ext cx="5898353" cy="61522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Khảo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sát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hưởng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nhiệt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nướng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>
              <a:latin typeface="Times New Roman" pitchFamily="18" charset="0"/>
              <a:cs typeface="Times New Roman" pitchFamily="18" charset="0"/>
            </a:rPr>
            <a:t>bánh</a:t>
          </a:r>
          <a:r>
            <a:rPr lang="en-US" sz="2000" b="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160</a:t>
          </a:r>
          <a:r>
            <a:rPr lang="en-US" sz="2000" kern="1200" baseline="30000" dirty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C, 170</a:t>
          </a:r>
          <a:r>
            <a:rPr lang="en-US" sz="2000" kern="1200" baseline="30000" dirty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C, 180</a:t>
          </a:r>
          <a:r>
            <a:rPr lang="en-US" sz="2000" kern="1200" baseline="30000" dirty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C, 190</a:t>
          </a:r>
          <a:r>
            <a:rPr lang="en-US" sz="2000" kern="1200" baseline="30000" dirty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C)</a:t>
          </a:r>
          <a:endParaRPr lang="en-US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288835" y="4901292"/>
        <a:ext cx="5898353" cy="615220"/>
      </dsp:txXfrm>
    </dsp:sp>
    <dsp:sp modelId="{98FFD59F-3BB6-4F1C-B88B-29419BFB4F6A}">
      <dsp:nvSpPr>
        <dsp:cNvPr id="0" name=""/>
        <dsp:cNvSpPr/>
      </dsp:nvSpPr>
      <dsp:spPr>
        <a:xfrm>
          <a:off x="4303828" y="5647819"/>
          <a:ext cx="5883360" cy="61522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Khảo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sát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hưởng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nướng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bánh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(15, 20, 25, 30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phút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)</a:t>
          </a:r>
          <a:endParaRPr lang="en-US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303828" y="5647819"/>
        <a:ext cx="5883360" cy="615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9D186-28E4-4E62-AAF5-0EBC17BDFB8D}">
      <dsp:nvSpPr>
        <dsp:cNvPr id="0" name=""/>
        <dsp:cNvSpPr/>
      </dsp:nvSpPr>
      <dsp:spPr>
        <a:xfrm rot="5400000">
          <a:off x="5180106" y="-3702131"/>
          <a:ext cx="551051" cy="8093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Phương pháp phân tích các thành phần hóa học</a:t>
          </a:r>
        </a:p>
      </dsp:txBody>
      <dsp:txXfrm rot="-5400000">
        <a:off x="1408664" y="96211"/>
        <a:ext cx="8067035" cy="497251"/>
      </dsp:txXfrm>
    </dsp:sp>
    <dsp:sp modelId="{B4F79A20-7CC3-4A42-877C-4E807F1C52F0}">
      <dsp:nvSpPr>
        <dsp:cNvPr id="0" name=""/>
        <dsp:cNvSpPr/>
      </dsp:nvSpPr>
      <dsp:spPr>
        <a:xfrm>
          <a:off x="593864" y="202"/>
          <a:ext cx="814799" cy="68881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627489" y="33827"/>
        <a:ext cx="747549" cy="621563"/>
      </dsp:txXfrm>
    </dsp:sp>
    <dsp:sp modelId="{5CB6FF7C-7475-466A-81AC-9241FFB31566}">
      <dsp:nvSpPr>
        <dsp:cNvPr id="0" name=""/>
        <dsp:cNvSpPr/>
      </dsp:nvSpPr>
      <dsp:spPr>
        <a:xfrm rot="5400000">
          <a:off x="5180106" y="-2978876"/>
          <a:ext cx="551051" cy="8093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Phương pháp hấp</a:t>
          </a:r>
        </a:p>
      </dsp:txBody>
      <dsp:txXfrm rot="-5400000">
        <a:off x="1408664" y="819466"/>
        <a:ext cx="8067035" cy="497251"/>
      </dsp:txXfrm>
    </dsp:sp>
    <dsp:sp modelId="{5B83546A-9DE0-4548-B21C-A9A799D5DBBF}">
      <dsp:nvSpPr>
        <dsp:cNvPr id="0" name=""/>
        <dsp:cNvSpPr/>
      </dsp:nvSpPr>
      <dsp:spPr>
        <a:xfrm>
          <a:off x="593864" y="723456"/>
          <a:ext cx="814799" cy="68881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627489" y="757081"/>
        <a:ext cx="747549" cy="621563"/>
      </dsp:txXfrm>
    </dsp:sp>
    <dsp:sp modelId="{314CFE7A-4736-429E-8747-4C7E97E7222D}">
      <dsp:nvSpPr>
        <dsp:cNvPr id="0" name=""/>
        <dsp:cNvSpPr/>
      </dsp:nvSpPr>
      <dsp:spPr>
        <a:xfrm rot="5400000">
          <a:off x="5180106" y="-2255622"/>
          <a:ext cx="551051" cy="8093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sấy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08664" y="1542720"/>
        <a:ext cx="8067035" cy="497251"/>
      </dsp:txXfrm>
    </dsp:sp>
    <dsp:sp modelId="{58179862-C440-4EAF-A32E-40D5684DDC9F}">
      <dsp:nvSpPr>
        <dsp:cNvPr id="0" name=""/>
        <dsp:cNvSpPr/>
      </dsp:nvSpPr>
      <dsp:spPr>
        <a:xfrm>
          <a:off x="593864" y="1446711"/>
          <a:ext cx="814799" cy="68881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>
        <a:off x="627489" y="1480336"/>
        <a:ext cx="747549" cy="621563"/>
      </dsp:txXfrm>
    </dsp:sp>
    <dsp:sp modelId="{FD08ABEE-AFF0-4169-9E40-DDA882E22B10}">
      <dsp:nvSpPr>
        <dsp:cNvPr id="0" name=""/>
        <dsp:cNvSpPr/>
      </dsp:nvSpPr>
      <dsp:spPr>
        <a:xfrm rot="5400000">
          <a:off x="5180106" y="-1532367"/>
          <a:ext cx="551051" cy="8093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Phương pháp xác định độ ẩm</a:t>
          </a:r>
        </a:p>
      </dsp:txBody>
      <dsp:txXfrm rot="-5400000">
        <a:off x="1408664" y="2265975"/>
        <a:ext cx="8067035" cy="497251"/>
      </dsp:txXfrm>
    </dsp:sp>
    <dsp:sp modelId="{7648184B-5F70-49F1-901A-608DBB039484}">
      <dsp:nvSpPr>
        <dsp:cNvPr id="0" name=""/>
        <dsp:cNvSpPr/>
      </dsp:nvSpPr>
      <dsp:spPr>
        <a:xfrm>
          <a:off x="593864" y="2169965"/>
          <a:ext cx="814799" cy="68881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>
        <a:off x="627489" y="2203590"/>
        <a:ext cx="747549" cy="621563"/>
      </dsp:txXfrm>
    </dsp:sp>
    <dsp:sp modelId="{8047D786-8465-4F29-8C67-F6ADAD8BAF5A}">
      <dsp:nvSpPr>
        <dsp:cNvPr id="0" name=""/>
        <dsp:cNvSpPr/>
      </dsp:nvSpPr>
      <dsp:spPr>
        <a:xfrm rot="5400000">
          <a:off x="5180106" y="-809113"/>
          <a:ext cx="551051" cy="8093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 Phương pháp đánh giá cảm quan</a:t>
          </a:r>
        </a:p>
      </dsp:txBody>
      <dsp:txXfrm rot="-5400000">
        <a:off x="1408664" y="2989229"/>
        <a:ext cx="8067035" cy="497251"/>
      </dsp:txXfrm>
    </dsp:sp>
    <dsp:sp modelId="{18A48D26-4C14-4CAC-A2B6-42F221A78EDF}">
      <dsp:nvSpPr>
        <dsp:cNvPr id="0" name=""/>
        <dsp:cNvSpPr/>
      </dsp:nvSpPr>
      <dsp:spPr>
        <a:xfrm>
          <a:off x="593864" y="2842144"/>
          <a:ext cx="814799" cy="68881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sp:txBody>
      <dsp:txXfrm>
        <a:off x="627489" y="2875769"/>
        <a:ext cx="747549" cy="621563"/>
      </dsp:txXfrm>
    </dsp:sp>
    <dsp:sp modelId="{1731F129-C8B7-4F6D-A383-8158D099D645}">
      <dsp:nvSpPr>
        <dsp:cNvPr id="0" name=""/>
        <dsp:cNvSpPr/>
      </dsp:nvSpPr>
      <dsp:spPr>
        <a:xfrm rot="5400000">
          <a:off x="5180142" y="-85859"/>
          <a:ext cx="551051" cy="8093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Phương pháp phân tích vi sinh</a:t>
          </a:r>
        </a:p>
      </dsp:txBody>
      <dsp:txXfrm rot="-5400000">
        <a:off x="1408700" y="3712483"/>
        <a:ext cx="8067035" cy="497251"/>
      </dsp:txXfrm>
    </dsp:sp>
    <dsp:sp modelId="{80D10818-16B4-4A77-95A9-4413EF2CF31F}">
      <dsp:nvSpPr>
        <dsp:cNvPr id="0" name=""/>
        <dsp:cNvSpPr/>
      </dsp:nvSpPr>
      <dsp:spPr>
        <a:xfrm>
          <a:off x="593864" y="3539506"/>
          <a:ext cx="814836" cy="68881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sp:txBody>
      <dsp:txXfrm>
        <a:off x="627489" y="3573131"/>
        <a:ext cx="747586" cy="621563"/>
      </dsp:txXfrm>
    </dsp:sp>
    <dsp:sp modelId="{A83A530E-DEC0-431D-AB86-B37820D19250}">
      <dsp:nvSpPr>
        <dsp:cNvPr id="0" name=""/>
        <dsp:cNvSpPr/>
      </dsp:nvSpPr>
      <dsp:spPr>
        <a:xfrm rot="5400000">
          <a:off x="5180106" y="637395"/>
          <a:ext cx="551051" cy="8093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Phương pháp xử lý số liệu</a:t>
          </a:r>
        </a:p>
      </dsp:txBody>
      <dsp:txXfrm rot="-5400000">
        <a:off x="1408664" y="4435737"/>
        <a:ext cx="8067035" cy="497251"/>
      </dsp:txXfrm>
    </dsp:sp>
    <dsp:sp modelId="{5972E2A0-7000-437F-9E07-86D2571EF9C9}">
      <dsp:nvSpPr>
        <dsp:cNvPr id="0" name=""/>
        <dsp:cNvSpPr/>
      </dsp:nvSpPr>
      <dsp:spPr>
        <a:xfrm>
          <a:off x="593864" y="4237578"/>
          <a:ext cx="814799" cy="68881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sp:txBody>
      <dsp:txXfrm>
        <a:off x="627489" y="4271203"/>
        <a:ext cx="747549" cy="621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4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1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3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2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3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9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4982-CD36-43C1-A351-9EA26D52E4C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FBDD-3A9B-4DA6-9E77-52DA1D5A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475" y="2073268"/>
            <a:ext cx="10515600" cy="18545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BÁO CÁO HỘI THẢO CẤP KHOA</a:t>
            </a:r>
            <a:br>
              <a:rPr lang="en-US" sz="3100" b="1" dirty="0"/>
            </a:b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PHÁT TRIỂN SẢN PHẨM BÁNH NƯỚNG CÓ BỔ SUNG BỘT KHOAI LANG RUỘT VÀNG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275" y="5440739"/>
            <a:ext cx="5314145" cy="51671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300" b="1" dirty="0" err="1"/>
              <a:t>Báo</a:t>
            </a:r>
            <a:r>
              <a:rPr lang="en-US" sz="3300" b="1" dirty="0"/>
              <a:t> </a:t>
            </a:r>
            <a:r>
              <a:rPr lang="en-US" sz="3300" b="1" dirty="0" err="1"/>
              <a:t>cáo</a:t>
            </a:r>
            <a:r>
              <a:rPr lang="en-US" sz="3300" b="1" dirty="0"/>
              <a:t> </a:t>
            </a:r>
            <a:r>
              <a:rPr lang="en-US" sz="3300" b="1" dirty="0" err="1"/>
              <a:t>viên</a:t>
            </a:r>
            <a:r>
              <a:rPr lang="en-US" sz="3300" b="1" dirty="0"/>
              <a:t>: ĐÀM THỊ BÍCH PHƯỢNG</a:t>
            </a:r>
            <a:endParaRPr lang="en-US" sz="33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 vect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01" y="300584"/>
            <a:ext cx="1257300" cy="1257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55701" y="282903"/>
            <a:ext cx="6523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 HỌC CÔNG NGHIỆP THỰC PHẨM TP. HCM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LỊCH VÀ ẨM THỰC</a:t>
            </a:r>
          </a:p>
        </p:txBody>
      </p:sp>
    </p:spTree>
    <p:extLst>
      <p:ext uri="{BB962C8B-B14F-4D97-AF65-F5344CB8AC3E}">
        <p14:creationId xmlns:p14="http://schemas.microsoft.com/office/powerpoint/2010/main" val="344392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6352" y="123077"/>
            <a:ext cx="7095565" cy="56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</a:rPr>
              <a:t>KẾT QUẢ NGHIÊN CỨU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838200" y="685800"/>
            <a:ext cx="10515600" cy="7248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000"/>
              <a:t>Kết quả khảo sát thời gian hấp ảnh hưởng đến độ chín của khoai lang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51" y="2094922"/>
            <a:ext cx="9711457" cy="399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92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6352" y="123077"/>
            <a:ext cx="7095565" cy="56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</a:rPr>
              <a:t>KẾT QUẢ NGHIÊN CỨU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838200" y="685800"/>
            <a:ext cx="10515600" cy="724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000" dirty="0" err="1"/>
              <a:t>Kết</a:t>
            </a:r>
            <a:r>
              <a:rPr lang="en-US" sz="3000" dirty="0"/>
              <a:t> </a:t>
            </a:r>
            <a:r>
              <a:rPr lang="en-US" sz="3000" dirty="0" err="1"/>
              <a:t>quả</a:t>
            </a:r>
            <a:r>
              <a:rPr lang="en-US" sz="3000" dirty="0"/>
              <a:t> </a:t>
            </a:r>
            <a:r>
              <a:rPr lang="en-US" sz="3000" dirty="0" err="1"/>
              <a:t>khảo</a:t>
            </a:r>
            <a:r>
              <a:rPr lang="en-US" sz="3000" dirty="0"/>
              <a:t> </a:t>
            </a:r>
            <a:r>
              <a:rPr lang="en-US" sz="3000" dirty="0" err="1"/>
              <a:t>sát</a:t>
            </a:r>
            <a:r>
              <a:rPr lang="en-US" sz="3000" dirty="0"/>
              <a:t> </a:t>
            </a:r>
            <a:r>
              <a:rPr lang="en-US" sz="3000" dirty="0" err="1"/>
              <a:t>nhiệt</a:t>
            </a:r>
            <a:r>
              <a:rPr lang="en-US" sz="3000" dirty="0"/>
              <a:t>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sấy</a:t>
            </a:r>
            <a:r>
              <a:rPr lang="en-US" sz="3000" dirty="0"/>
              <a:t> </a:t>
            </a:r>
            <a:r>
              <a:rPr lang="en-US" sz="3000" dirty="0" err="1"/>
              <a:t>ảnh</a:t>
            </a:r>
            <a:r>
              <a:rPr lang="en-US" sz="3000" dirty="0"/>
              <a:t> </a:t>
            </a:r>
            <a:r>
              <a:rPr lang="en-US" sz="3000" dirty="0" err="1"/>
              <a:t>hưởng</a:t>
            </a:r>
            <a:r>
              <a:rPr lang="en-US" sz="3000" dirty="0"/>
              <a:t> </a:t>
            </a:r>
            <a:r>
              <a:rPr lang="en-US" sz="3000" dirty="0" err="1"/>
              <a:t>đến</a:t>
            </a:r>
            <a:r>
              <a:rPr lang="en-US" sz="3000" dirty="0"/>
              <a:t>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ẩm</a:t>
            </a:r>
            <a:r>
              <a:rPr lang="en-US" sz="3000" dirty="0"/>
              <a:t> </a:t>
            </a:r>
            <a:r>
              <a:rPr lang="en-US" sz="3000" dirty="0" err="1"/>
              <a:t>khoai</a:t>
            </a:r>
            <a:endParaRPr lang="en-US" sz="3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36477190"/>
              </p:ext>
            </p:extLst>
          </p:nvPr>
        </p:nvGraphicFramePr>
        <p:xfrm>
          <a:off x="430301" y="1548901"/>
          <a:ext cx="7625126" cy="509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8895"/>
              </p:ext>
            </p:extLst>
          </p:nvPr>
        </p:nvGraphicFramePr>
        <p:xfrm>
          <a:off x="8055428" y="1886856"/>
          <a:ext cx="3701144" cy="264668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85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4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DB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(phút)</a:t>
                      </a:r>
                    </a:p>
                  </a:txBody>
                  <a:tcPr anchor="ctr">
                    <a:solidFill>
                      <a:srgbClr val="FDB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4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6352" y="123077"/>
            <a:ext cx="7095565" cy="56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</a:rPr>
              <a:t>KẾT QUẢ NGHIÊN CỨU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838200" y="685800"/>
            <a:ext cx="10515600" cy="724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000" dirty="0" err="1"/>
              <a:t>Kết</a:t>
            </a:r>
            <a:r>
              <a:rPr lang="en-US" sz="3000" dirty="0"/>
              <a:t> </a:t>
            </a:r>
            <a:r>
              <a:rPr lang="en-US" sz="3000" dirty="0" err="1"/>
              <a:t>quả</a:t>
            </a:r>
            <a:r>
              <a:rPr lang="en-US" sz="3000" dirty="0"/>
              <a:t> </a:t>
            </a:r>
            <a:r>
              <a:rPr lang="en-US" sz="3000" dirty="0" err="1"/>
              <a:t>khảo</a:t>
            </a:r>
            <a:r>
              <a:rPr lang="en-US" sz="3000" dirty="0"/>
              <a:t> </a:t>
            </a:r>
            <a:r>
              <a:rPr lang="en-US" sz="3000" dirty="0" err="1"/>
              <a:t>sát</a:t>
            </a:r>
            <a:r>
              <a:rPr lang="en-US" sz="3000" dirty="0"/>
              <a:t> </a:t>
            </a:r>
            <a:r>
              <a:rPr lang="en-US" sz="3000" dirty="0" err="1"/>
              <a:t>nhiệt</a:t>
            </a:r>
            <a:r>
              <a:rPr lang="en-US" sz="3000" dirty="0"/>
              <a:t>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sấy</a:t>
            </a:r>
            <a:r>
              <a:rPr lang="en-US" sz="3000" dirty="0"/>
              <a:t> </a:t>
            </a:r>
            <a:r>
              <a:rPr lang="en-US" sz="3000" dirty="0" err="1"/>
              <a:t>ảnh</a:t>
            </a:r>
            <a:r>
              <a:rPr lang="en-US" sz="3000" dirty="0"/>
              <a:t> </a:t>
            </a:r>
            <a:r>
              <a:rPr lang="en-US" sz="3000" dirty="0" err="1"/>
              <a:t>hưởng</a:t>
            </a:r>
            <a:r>
              <a:rPr lang="en-US" sz="3000" dirty="0"/>
              <a:t> </a:t>
            </a:r>
            <a:r>
              <a:rPr lang="en-US" sz="3000" dirty="0" err="1"/>
              <a:t>đến</a:t>
            </a:r>
            <a:r>
              <a:rPr lang="en-US" sz="3000" dirty="0"/>
              <a:t> </a:t>
            </a:r>
            <a:r>
              <a:rPr lang="en-US" sz="3000" dirty="0" err="1"/>
              <a:t>hàm</a:t>
            </a:r>
            <a:r>
              <a:rPr lang="en-US" sz="3000" dirty="0"/>
              <a:t> </a:t>
            </a:r>
            <a:r>
              <a:rPr lang="en-US" sz="3000" dirty="0" err="1"/>
              <a:t>lượng</a:t>
            </a:r>
            <a:r>
              <a:rPr lang="en-US" sz="3000" dirty="0"/>
              <a:t> </a:t>
            </a:r>
            <a:r>
              <a:rPr lang="en-US" sz="3200" dirty="0"/>
              <a:t>ß-</a:t>
            </a:r>
            <a:r>
              <a:rPr lang="en-US" sz="3200" dirty="0" err="1"/>
              <a:t>caroten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75302"/>
              </p:ext>
            </p:extLst>
          </p:nvPr>
        </p:nvGraphicFramePr>
        <p:xfrm>
          <a:off x="3794933" y="2244437"/>
          <a:ext cx="4102158" cy="23658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93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19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ß-caroten (µg/g)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8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8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8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4" y="513960"/>
            <a:ext cx="3889828" cy="2917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67" y="304227"/>
            <a:ext cx="3782333" cy="3336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40115" y="3373515"/>
            <a:ext cx="252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LÁT KHOAI LANG SAU SẤY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7772" y="6361676"/>
            <a:ext cx="2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BỘT KHOAI LANG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2090" y="3641062"/>
            <a:ext cx="2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NGHIỀN KHOAI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7566" y="3295493"/>
            <a:ext cx="2591789" cy="345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76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48217" y="123077"/>
            <a:ext cx="7095565" cy="56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</a:rPr>
              <a:t>KẾT QUẢ NGHIÊN CỨU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838200" y="685800"/>
            <a:ext cx="10515600" cy="724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khảo sát ảnh hưởng cuả bao bì nhôm đến độ ẩm bột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55" y="1922927"/>
            <a:ext cx="7915563" cy="37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72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0048" y="297570"/>
            <a:ext cx="4984698" cy="56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</a:rPr>
              <a:t>KẾT QUẢ NGHIÊN CỨU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023831" y="5580075"/>
            <a:ext cx="6900967" cy="10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13" y="860293"/>
            <a:ext cx="4737100" cy="51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14" y="2595424"/>
            <a:ext cx="3281097" cy="238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31200" y="4978400"/>
            <a:ext cx="313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2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727" y="1108219"/>
            <a:ext cx="9144000" cy="1117745"/>
          </a:xfrm>
        </p:spPr>
        <p:txBody>
          <a:bodyPr/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4: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khoai</a:t>
            </a:r>
            <a:r>
              <a:rPr lang="en-US" dirty="0"/>
              <a:t> </a:t>
            </a:r>
            <a:r>
              <a:rPr lang="en-US" dirty="0" err="1"/>
              <a:t>lang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nướng</a:t>
            </a:r>
            <a:r>
              <a:rPr lang="en-US" dirty="0"/>
              <a:t> (muffin)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93" y="211138"/>
            <a:ext cx="49863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629485"/>
              </p:ext>
            </p:extLst>
          </p:nvPr>
        </p:nvGraphicFramePr>
        <p:xfrm>
          <a:off x="2096972" y="2212903"/>
          <a:ext cx="9180627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196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4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3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Sản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phẩm</a:t>
                      </a:r>
                      <a:r>
                        <a:rPr lang="en-US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bánh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liệu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Chỉ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tiêu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0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Bột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mỳ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: 100 gam</a:t>
                      </a:r>
                    </a:p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Bột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khoai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: 33g</a:t>
                      </a:r>
                    </a:p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Bơ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: 67g</a:t>
                      </a:r>
                    </a:p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: 67g</a:t>
                      </a:r>
                    </a:p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Sữa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: 75 gam</a:t>
                      </a:r>
                    </a:p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Bột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nổi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vi-VN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10g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Trứng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gà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: 2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quả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: 180°C</a:t>
                      </a:r>
                    </a:p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nướng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20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phút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Màu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vàng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trưng</a:t>
                      </a:r>
                      <a:endParaRPr lang="en-US" sz="20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5750" marR="0" indent="-28575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Mùi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thơm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khoai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lang</a:t>
                      </a:r>
                      <a:endParaRPr lang="en-US" sz="20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5750" marR="0" indent="-28575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xốp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85750" marR="0" indent="-28575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ngọt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0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nhiên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7946" y="3416666"/>
            <a:ext cx="2175958" cy="156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5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0787" y="384657"/>
            <a:ext cx="4984698" cy="56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</a:rPr>
              <a:t>KẾT QUẢ NGHIÊN CỨU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28119"/>
              </p:ext>
            </p:extLst>
          </p:nvPr>
        </p:nvGraphicFramePr>
        <p:xfrm>
          <a:off x="722085" y="1877128"/>
          <a:ext cx="5098144" cy="37398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36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73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tiêu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08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08D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08D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759">
                <a:tc>
                  <a:txBody>
                    <a:bodyPr/>
                    <a:lstStyle/>
                    <a:p>
                      <a:pPr marL="666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lượng protein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759">
                <a:tc>
                  <a:txBody>
                    <a:bodyPr/>
                    <a:lstStyle/>
                    <a:p>
                      <a:pPr marL="666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lượng béo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886">
                <a:tc>
                  <a:txBody>
                    <a:bodyPr/>
                    <a:lstStyle/>
                    <a:p>
                      <a:pPr marL="666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lượng đường tổng theo glucose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759">
                <a:tc>
                  <a:txBody>
                    <a:bodyPr/>
                    <a:lstStyle/>
                    <a:p>
                      <a:pPr marL="666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xơ thô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97295"/>
              </p:ext>
            </p:extLst>
          </p:nvPr>
        </p:nvGraphicFramePr>
        <p:xfrm>
          <a:off x="6423070" y="1882252"/>
          <a:ext cx="3890300" cy="369123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32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22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9C9A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9C9A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9C9A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8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Cacbohydrat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8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9257" y="1241106"/>
            <a:ext cx="532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thành phần hóa học của bột khoai lang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8943" y="1241106"/>
            <a:ext cx="536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436" y="910144"/>
            <a:ext cx="9144000" cy="789348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chỉ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tiêu</a:t>
            </a:r>
            <a:r>
              <a:rPr lang="en-US" dirty="0">
                <a:solidFill>
                  <a:srgbClr val="FF0000"/>
                </a:solidFill>
              </a:rPr>
              <a:t> vi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phẩm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bánh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76" y="1804195"/>
            <a:ext cx="6081713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5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03651" y="312085"/>
            <a:ext cx="4984698" cy="56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</a:rPr>
              <a:t>KẾT LUẬN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304471" y="1324882"/>
            <a:ext cx="9871529" cy="4684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100</a:t>
            </a:r>
            <a:r>
              <a:rPr lang="en-US" baseline="30000" dirty="0"/>
              <a:t>o</a:t>
            </a:r>
            <a:r>
              <a:rPr lang="en-US" dirty="0"/>
              <a:t>C,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dày</a:t>
            </a:r>
            <a:r>
              <a:rPr lang="en-US" dirty="0"/>
              <a:t> </a:t>
            </a:r>
            <a:r>
              <a:rPr lang="en-US" dirty="0" err="1"/>
              <a:t>lát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0.1 cm </a:t>
            </a:r>
            <a:r>
              <a:rPr lang="en-US" dirty="0" err="1"/>
              <a:t>là</a:t>
            </a:r>
            <a:r>
              <a:rPr lang="en-US" dirty="0"/>
              <a:t> 4 </a:t>
            </a:r>
            <a:r>
              <a:rPr lang="en-US" dirty="0" err="1"/>
              <a:t>phút</a:t>
            </a:r>
            <a:endParaRPr lang="en-US" dirty="0"/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ß-</a:t>
            </a:r>
            <a:r>
              <a:rPr lang="en-US" dirty="0" err="1"/>
              <a:t>caroten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khoai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31.56 (µg /g) ở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90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sấy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120 </a:t>
            </a:r>
            <a:r>
              <a:rPr lang="en-US" dirty="0" err="1"/>
              <a:t>phút</a:t>
            </a:r>
            <a:endParaRPr lang="en-US" dirty="0"/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bì</a:t>
            </a:r>
            <a:r>
              <a:rPr lang="en-US" dirty="0"/>
              <a:t> </a:t>
            </a:r>
            <a:r>
              <a:rPr lang="en-US" dirty="0" err="1"/>
              <a:t>nhôm</a:t>
            </a:r>
            <a:r>
              <a:rPr lang="en-US" dirty="0"/>
              <a:t>-plastic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4 </a:t>
            </a:r>
            <a:r>
              <a:rPr lang="en-US" dirty="0" err="1"/>
              <a:t>tuần</a:t>
            </a:r>
            <a:r>
              <a:rPr lang="en-US" dirty="0"/>
              <a:t>.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nướng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khoai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mỳ</a:t>
            </a:r>
            <a:r>
              <a:rPr lang="en-US" dirty="0"/>
              <a:t>: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khoai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1: 0,3,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nướng</a:t>
            </a:r>
            <a:r>
              <a:rPr lang="en-US" dirty="0"/>
              <a:t> 20 </a:t>
            </a:r>
            <a:r>
              <a:rPr lang="en-US" dirty="0" err="1"/>
              <a:t>phút</a:t>
            </a:r>
            <a:r>
              <a:rPr lang="en-US" dirty="0"/>
              <a:t>,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nướng</a:t>
            </a:r>
            <a:r>
              <a:rPr lang="en-US" dirty="0"/>
              <a:t> 180</a:t>
            </a:r>
            <a:r>
              <a:rPr lang="en-US" dirty="0">
                <a:latin typeface="Times New Roman"/>
                <a:cs typeface="Times New Roman"/>
              </a:rPr>
              <a:t>°C </a:t>
            </a:r>
            <a:r>
              <a:rPr lang="en-US" dirty="0" err="1">
                <a:latin typeface="Times New Roman"/>
                <a:cs typeface="Times New Roman"/>
              </a:rPr>
              <a:t>cho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cảm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quan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cao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nhất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37836072"/>
              </p:ext>
            </p:extLst>
          </p:nvPr>
        </p:nvGraphicFramePr>
        <p:xfrm>
          <a:off x="1855631" y="1209063"/>
          <a:ext cx="7764887" cy="526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49958" y="314178"/>
            <a:ext cx="5227750" cy="575033"/>
          </a:xfrm>
        </p:spPr>
        <p:txBody>
          <a:bodyPr>
            <a:noAutofit/>
          </a:bodyPr>
          <a:lstStyle/>
          <a:p>
            <a:r>
              <a:rPr lang="en-US" sz="3600" b="1"/>
              <a:t>NỘI DUNG BÁO CÁO</a:t>
            </a:r>
          </a:p>
        </p:txBody>
      </p:sp>
    </p:spTree>
    <p:extLst>
      <p:ext uri="{BB962C8B-B14F-4D97-AF65-F5344CB8AC3E}">
        <p14:creationId xmlns:p14="http://schemas.microsoft.com/office/powerpoint/2010/main" val="4110607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03651" y="312085"/>
            <a:ext cx="4984698" cy="56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</a:rPr>
              <a:t>KIẾN NGHỊ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855435" y="1078140"/>
            <a:ext cx="10481129" cy="341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lnSpc>
                <a:spcPct val="13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  <a:p>
            <a:pPr marL="457200" lvl="0" indent="-457200" algn="just">
              <a:lnSpc>
                <a:spcPct val="13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khoai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sấy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.</a:t>
            </a:r>
          </a:p>
          <a:p>
            <a:pPr marL="457200" lvl="0" indent="-457200" algn="just">
              <a:lnSpc>
                <a:spcPct val="13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bì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.</a:t>
            </a:r>
          </a:p>
          <a:p>
            <a:pPr marL="457200" lvl="0" indent="-457200" algn="just">
              <a:lnSpc>
                <a:spcPct val="13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qui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538" y="159063"/>
            <a:ext cx="8627772" cy="1025793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ĐẶT VẤN ĐỀ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95536"/>
              </p:ext>
            </p:extLst>
          </p:nvPr>
        </p:nvGraphicFramePr>
        <p:xfrm>
          <a:off x="748048" y="118485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06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NỘI DUNG VÀ PHƯƠNG PHÁP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1060887"/>
              </p:ext>
            </p:extLst>
          </p:nvPr>
        </p:nvGraphicFramePr>
        <p:xfrm>
          <a:off x="1816594" y="1811711"/>
          <a:ext cx="8920409" cy="424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15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885" y="155230"/>
            <a:ext cx="5356539" cy="388104"/>
          </a:xfrm>
        </p:spPr>
        <p:txBody>
          <a:bodyPr>
            <a:no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NỘI DUNG NGHIÊN CỨU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361976795"/>
              </p:ext>
            </p:extLst>
          </p:nvPr>
        </p:nvGraphicFramePr>
        <p:xfrm>
          <a:off x="862883" y="642393"/>
          <a:ext cx="10187189" cy="632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83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36" y="268233"/>
            <a:ext cx="8189890" cy="845489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VẬT LIỆU NGHIÊN CỨU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5430"/>
            <a:ext cx="4506532" cy="690540"/>
          </a:xfrm>
        </p:spPr>
        <p:txBody>
          <a:bodyPr/>
          <a:lstStyle/>
          <a:p>
            <a:pPr algn="ctr"/>
            <a:r>
              <a:rPr lang="en-US"/>
              <a:t>Khoai lang mật Đà Lạt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35" y="2544641"/>
            <a:ext cx="4003771" cy="300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49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2" y="123077"/>
            <a:ext cx="7095565" cy="1073711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PHƯƠNG PHÁP NGHIÊN CỨU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173285"/>
              </p:ext>
            </p:extLst>
          </p:nvPr>
        </p:nvGraphicFramePr>
        <p:xfrm>
          <a:off x="1053353" y="1196788"/>
          <a:ext cx="100965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7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2542" y="297571"/>
            <a:ext cx="4984698" cy="56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</a:rPr>
              <a:t>KẾT QUẢ NGHIÊN CỨU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22824" y="860294"/>
            <a:ext cx="5256895" cy="10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7759" y="175098"/>
            <a:ext cx="6134959" cy="6260004"/>
            <a:chOff x="5055553" y="0"/>
            <a:chExt cx="6134959" cy="6260004"/>
          </a:xfrm>
        </p:grpSpPr>
        <p:grpSp>
          <p:nvGrpSpPr>
            <p:cNvPr id="8" name="Group 7"/>
            <p:cNvGrpSpPr/>
            <p:nvPr/>
          </p:nvGrpSpPr>
          <p:grpSpPr>
            <a:xfrm>
              <a:off x="5055553" y="0"/>
              <a:ext cx="6134959" cy="6260004"/>
              <a:chOff x="-1" y="0"/>
              <a:chExt cx="5014139" cy="805286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-1" y="0"/>
                <a:ext cx="5014139" cy="8052861"/>
                <a:chOff x="-1" y="0"/>
                <a:chExt cx="5708551" cy="9126852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039815" y="0"/>
                  <a:ext cx="1498600" cy="82931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72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Khoai lang </a:t>
                  </a: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-1" y="7295315"/>
                  <a:ext cx="1488440" cy="71183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Bao</a:t>
                  </a:r>
                  <a:r>
                    <a:rPr lang="en-US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bì</a:t>
                  </a:r>
                  <a:endPara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4404874" y="2011695"/>
                  <a:ext cx="850900" cy="719525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16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Vỏ</a:t>
                  </a:r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4455306" y="6211919"/>
                  <a:ext cx="1098792" cy="837684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16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Hạt to</a:t>
                  </a: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999622" y="1145512"/>
                  <a:ext cx="1605280" cy="574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Rửa sạch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999622" y="7345345"/>
                  <a:ext cx="1605280" cy="574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Bao</a:t>
                  </a:r>
                  <a:r>
                    <a:rPr lang="en-US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gói</a:t>
                  </a:r>
                  <a:endPara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999622" y="2039816"/>
                  <a:ext cx="1605280" cy="574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Gọt vỏ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999622" y="6440994"/>
                  <a:ext cx="1605280" cy="574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Rây mịn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999622" y="5546690"/>
                  <a:ext cx="1605280" cy="574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Nghiền</a:t>
                  </a:r>
                  <a:endPara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999622" y="4662436"/>
                  <a:ext cx="1605280" cy="574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Sấy khô</a:t>
                  </a: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021757" y="2914023"/>
                  <a:ext cx="1605280" cy="574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lát</a:t>
                  </a:r>
                  <a:r>
                    <a:rPr lang="en-US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0.1cm </a:t>
                  </a: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999622" y="3788229"/>
                  <a:ext cx="1605280" cy="5740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Hấp chín</a:t>
                  </a: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2823587" y="844062"/>
                  <a:ext cx="0" cy="2971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2823587" y="1738365"/>
                  <a:ext cx="0" cy="2971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2823587" y="2622620"/>
                  <a:ext cx="0" cy="2971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2823587" y="3496827"/>
                  <a:ext cx="0" cy="2971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2823587" y="4360985"/>
                  <a:ext cx="0" cy="2971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2823587" y="5259294"/>
                  <a:ext cx="0" cy="2971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2823587" y="6129495"/>
                  <a:ext cx="0" cy="2971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2823587" y="7023798"/>
                  <a:ext cx="0" cy="2971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2823587" y="7928150"/>
                  <a:ext cx="0" cy="2971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0" name="Flowchart: Decision 39"/>
                <p:cNvSpPr/>
                <p:nvPr/>
              </p:nvSpPr>
              <p:spPr>
                <a:xfrm>
                  <a:off x="1687512" y="8254998"/>
                  <a:ext cx="2272149" cy="871854"/>
                </a:xfrm>
                <a:prstGeom prst="flowChartDecis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Sản phẩm</a:t>
                  </a: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3586468" y="2308664"/>
                  <a:ext cx="106299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3597310" y="6712299"/>
                  <a:ext cx="106299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497204" y="7661909"/>
                  <a:ext cx="51054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827655" y="3623106"/>
                  <a:ext cx="1841067" cy="8892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/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 = 2, 3, 4, 5 </a:t>
                  </a:r>
                  <a:r>
                    <a:rPr lang="en-US" sz="16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phút</a:t>
                  </a:r>
                  <a:endPara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1600" baseline="30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 </a:t>
                  </a:r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= 100</a:t>
                  </a:r>
                  <a:r>
                    <a:rPr lang="en-US" sz="1600" baseline="30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4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827793" y="4555227"/>
                  <a:ext cx="1880757" cy="84243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/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1600" baseline="30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= 85, 90</a:t>
                  </a:r>
                  <a:r>
                    <a:rPr lang="en-US" sz="1600" baseline="30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95</a:t>
                  </a:r>
                  <a:r>
                    <a:rPr lang="en-US" sz="1600" dirty="0">
                      <a:latin typeface="Times New Roman"/>
                      <a:ea typeface="Calibri" panose="020F0502020204030204" pitchFamily="34" charset="0"/>
                      <a:cs typeface="Times New Roman"/>
                    </a:rPr>
                    <a:t>°C</a:t>
                  </a:r>
                  <a:endPara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16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ẩm</a:t>
                  </a:r>
                  <a:r>
                    <a:rPr lang="en-US" sz="16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&lt; 5%</a:t>
                  </a:r>
                </a:p>
              </p:txBody>
            </p:sp>
          </p:grpSp>
          <p:sp>
            <p:nvSpPr>
              <p:cNvPr id="13" name="Left Brace 12"/>
              <p:cNvSpPr/>
              <p:nvPr/>
            </p:nvSpPr>
            <p:spPr>
              <a:xfrm>
                <a:off x="3295650" y="3295650"/>
                <a:ext cx="161925" cy="685800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Left Brace 13"/>
              <p:cNvSpPr/>
              <p:nvPr/>
            </p:nvSpPr>
            <p:spPr>
              <a:xfrm>
                <a:off x="3286145" y="4029075"/>
                <a:ext cx="161925" cy="685800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3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Right Brace 8"/>
            <p:cNvSpPr/>
            <p:nvPr/>
          </p:nvSpPr>
          <p:spPr>
            <a:xfrm>
              <a:off x="10632801" y="2637387"/>
              <a:ext cx="142228" cy="49852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10988789" y="3194982"/>
              <a:ext cx="142228" cy="49852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039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33380" y="123077"/>
            <a:ext cx="7095565" cy="56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</a:rPr>
              <a:t>KẾT QUẢ NGHIÊN CỨU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3420" y="685800"/>
            <a:ext cx="10515600" cy="724881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Kết quả phân tích thành phần hóa học khoai lang mật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04947"/>
              </p:ext>
            </p:extLst>
          </p:nvPr>
        </p:nvGraphicFramePr>
        <p:xfrm>
          <a:off x="1754827" y="1802566"/>
          <a:ext cx="9052670" cy="4456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845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0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9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tiêu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811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marL="6540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lượng protein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TCVN 8133 – 2 : 2011 Phương pháp Dumas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323">
                <a:tc>
                  <a:txBody>
                    <a:bodyPr/>
                    <a:lstStyle/>
                    <a:p>
                      <a:pPr marL="6540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lượng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QTTN/KT3 139 : 2016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(có thủy phân)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323">
                <a:tc>
                  <a:txBody>
                    <a:bodyPr/>
                    <a:lstStyle/>
                    <a:p>
                      <a:pPr marL="6540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lượng đường tổng theo glucose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g/100g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QTTN/KT3 178 : 2017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(Ref: TCVN 4594 : 1988)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360">
                <a:tc>
                  <a:txBody>
                    <a:bodyPr/>
                    <a:lstStyle/>
                    <a:p>
                      <a:pPr marL="6540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lượng ß-caroten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22.16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HPLC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3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1022</Words>
  <Application>Microsoft Office PowerPoint</Application>
  <PresentationFormat>Widescreen</PresentationFormat>
  <Paragraphs>202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BÁO CÁO HỘI THẢO CẤP KHOA PHÁT TRIỂN SẢN PHẨM BÁNH NƯỚNG CÓ BỔ SUNG BỘT KHOAI LANG RUỘT VÀNG</vt:lpstr>
      <vt:lpstr>NỘI DUNG BÁO CÁO</vt:lpstr>
      <vt:lpstr>ĐẶT VẤN ĐỀ</vt:lpstr>
      <vt:lpstr>NỘI DUNG VÀ PHƯƠNG PHÁP</vt:lpstr>
      <vt:lpstr>NỘI DUNG NGHIÊN CỨU</vt:lpstr>
      <vt:lpstr>VẬT LIỆU NGHIÊN CỨU</vt:lpstr>
      <vt:lpstr>PHƯƠNG PHÁP NGHIÊN CỨU</vt:lpstr>
      <vt:lpstr>PowerPoint Presentation</vt:lpstr>
      <vt:lpstr>Kết quả phân tích thành phần hóa học khoai lang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ngoclan111998@gmail.com</dc:creator>
  <cp:lastModifiedBy>acer</cp:lastModifiedBy>
  <cp:revision>83</cp:revision>
  <dcterms:created xsi:type="dcterms:W3CDTF">2020-08-25T14:00:39Z</dcterms:created>
  <dcterms:modified xsi:type="dcterms:W3CDTF">2021-09-25T11:17:50Z</dcterms:modified>
</cp:coreProperties>
</file>